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ncryption and Security in GCP Data Process Engineering" id="{FA34A5AE-6E6F-40F8-A3B1-CCB35536D807}">
          <p14:sldIdLst>
            <p14:sldId id="2561"/>
            <p14:sldId id="2562"/>
          </p14:sldIdLst>
        </p14:section>
        <p14:section name="Introduction to GCP Data Process Engineering" id="{850CC847-DB08-4E89-AB9A-243DAB4E264B}">
          <p14:sldIdLst>
            <p14:sldId id="2563"/>
            <p14:sldId id="2564"/>
            <p14:sldId id="2565"/>
            <p14:sldId id="2566"/>
          </p14:sldIdLst>
        </p14:section>
        <p14:section name="Encryption Techniques in GCP" id="{847F138F-5707-4D02-B300-B59A8341AB07}">
          <p14:sldIdLst>
            <p14:sldId id="2567"/>
            <p14:sldId id="2568"/>
            <p14:sldId id="2569"/>
            <p14:sldId id="2570"/>
          </p14:sldIdLst>
        </p14:section>
        <p14:section name="Security Best Practices in GCP" id="{2286746C-88EE-4D89-8798-CF11A97B71D1}">
          <p14:sldIdLst>
            <p14:sldId id="2571"/>
            <p14:sldId id="2572"/>
            <p14:sldId id="2573"/>
            <p14:sldId id="2574"/>
          </p14:sldIdLst>
        </p14:section>
        <p14:section name="Data Protection and Compliance" id="{77B6A057-135F-4012-A15A-B491F1FE035D}">
          <p14:sldIdLst>
            <p14:sldId id="2575"/>
            <p14:sldId id="2576"/>
            <p14:sldId id="2577"/>
            <p14:sldId id="2578"/>
          </p14:sldIdLst>
        </p14:section>
        <p14:section name="Case Studies and Real-World Applications" id="{51214F43-0E33-4675-83F3-BD0736B958F3}">
          <p14:sldIdLst>
            <p14:sldId id="2579"/>
            <p14:sldId id="2580"/>
            <p14:sldId id="2581"/>
            <p14:sldId id="2582"/>
          </p14:sldIdLst>
        </p14:section>
        <p14:section name="Conclusion" id="{62ADFD4C-5F1F-49C4-9167-A1196243B8CB}">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77" d="100"/>
          <a:sy n="77" d="100"/>
        </p:scale>
        <p:origin x="679" y="271"/>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21C30C-AD10-47C0-B8C6-DBEB568F3BC0}"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5C6EAA3D-5EB6-4D11-B822-13C5C8ABB415}">
      <dgm:prSet/>
      <dgm:spPr/>
      <dgm:t>
        <a:bodyPr/>
        <a:lstStyle/>
        <a:p>
          <a:pPr>
            <a:lnSpc>
              <a:spcPct val="100000"/>
            </a:lnSpc>
            <a:defRPr b="1"/>
          </a:pPr>
          <a:r>
            <a:rPr lang="en-US"/>
            <a:t>Importance of Encryption</a:t>
          </a:r>
        </a:p>
      </dgm:t>
    </dgm:pt>
    <dgm:pt modelId="{68A5E224-842A-4CF7-82CF-FD6CBEE5A24D}" type="parTrans" cxnId="{71ABE1FA-E612-4428-B5C0-7E0BA87606B7}">
      <dgm:prSet/>
      <dgm:spPr/>
      <dgm:t>
        <a:bodyPr/>
        <a:lstStyle/>
        <a:p>
          <a:endParaRPr lang="en-US"/>
        </a:p>
      </dgm:t>
    </dgm:pt>
    <dgm:pt modelId="{48AC0439-F39A-4243-B1D6-D33BC96A7874}" type="sibTrans" cxnId="{71ABE1FA-E612-4428-B5C0-7E0BA87606B7}">
      <dgm:prSet/>
      <dgm:spPr/>
      <dgm:t>
        <a:bodyPr/>
        <a:lstStyle/>
        <a:p>
          <a:pPr>
            <a:lnSpc>
              <a:spcPct val="100000"/>
            </a:lnSpc>
            <a:defRPr b="1"/>
          </a:pPr>
          <a:endParaRPr lang="en-US"/>
        </a:p>
      </dgm:t>
    </dgm:pt>
    <dgm:pt modelId="{4D6AA7B0-DEAB-4BC1-A763-353477AA9594}">
      <dgm:prSet/>
      <dgm:spPr/>
      <dgm:t>
        <a:bodyPr/>
        <a:lstStyle/>
        <a:p>
          <a:pPr>
            <a:lnSpc>
              <a:spcPct val="100000"/>
            </a:lnSpc>
          </a:pPr>
          <a:r>
            <a:rPr lang="en-US"/>
            <a:t>Encryption is crucial for protecting sensitive data from unauthorized access and breaches in GCP data process engineering.</a:t>
          </a:r>
        </a:p>
      </dgm:t>
    </dgm:pt>
    <dgm:pt modelId="{6CC3DA96-85A7-4A66-BDCC-E31BE8E1922E}" type="parTrans" cxnId="{19B422B0-1BA1-480F-8D8A-3227840CA01C}">
      <dgm:prSet/>
      <dgm:spPr/>
      <dgm:t>
        <a:bodyPr/>
        <a:lstStyle/>
        <a:p>
          <a:endParaRPr lang="en-US"/>
        </a:p>
      </dgm:t>
    </dgm:pt>
    <dgm:pt modelId="{7D3CC112-F6CA-4981-8D11-579D3C14EE03}" type="sibTrans" cxnId="{19B422B0-1BA1-480F-8D8A-3227840CA01C}">
      <dgm:prSet/>
      <dgm:spPr/>
      <dgm:t>
        <a:bodyPr/>
        <a:lstStyle/>
        <a:p>
          <a:endParaRPr lang="en-US"/>
        </a:p>
      </dgm:t>
    </dgm:pt>
    <dgm:pt modelId="{3A1D0600-6668-42C9-8F5F-EBCCB059F5B8}">
      <dgm:prSet/>
      <dgm:spPr/>
      <dgm:t>
        <a:bodyPr/>
        <a:lstStyle/>
        <a:p>
          <a:pPr>
            <a:lnSpc>
              <a:spcPct val="100000"/>
            </a:lnSpc>
            <a:defRPr b="1"/>
          </a:pPr>
          <a:r>
            <a:rPr lang="en-US"/>
            <a:t>Best Practices for Security</a:t>
          </a:r>
        </a:p>
      </dgm:t>
    </dgm:pt>
    <dgm:pt modelId="{2F715659-6BDC-42B2-953A-78C421545A05}" type="parTrans" cxnId="{4F47E255-56C5-4BE7-98BD-0C5DDCAB8FD3}">
      <dgm:prSet/>
      <dgm:spPr/>
      <dgm:t>
        <a:bodyPr/>
        <a:lstStyle/>
        <a:p>
          <a:endParaRPr lang="en-US"/>
        </a:p>
      </dgm:t>
    </dgm:pt>
    <dgm:pt modelId="{E7D2694A-FECD-4445-9C82-F9E2576041D2}" type="sibTrans" cxnId="{4F47E255-56C5-4BE7-98BD-0C5DDCAB8FD3}">
      <dgm:prSet/>
      <dgm:spPr/>
      <dgm:t>
        <a:bodyPr/>
        <a:lstStyle/>
        <a:p>
          <a:pPr>
            <a:lnSpc>
              <a:spcPct val="100000"/>
            </a:lnSpc>
            <a:defRPr b="1"/>
          </a:pPr>
          <a:endParaRPr lang="en-US"/>
        </a:p>
      </dgm:t>
    </dgm:pt>
    <dgm:pt modelId="{9DDD2CE2-B6CA-4184-B8DA-1D1F07C8DB36}">
      <dgm:prSet/>
      <dgm:spPr/>
      <dgm:t>
        <a:bodyPr/>
        <a:lstStyle/>
        <a:p>
          <a:pPr>
            <a:lnSpc>
              <a:spcPct val="100000"/>
            </a:lnSpc>
          </a:pPr>
          <a:r>
            <a:rPr lang="en-US"/>
            <a:t>Implementing best practices in data security ensures compliance and safeguards organizations against evolving threats.</a:t>
          </a:r>
        </a:p>
      </dgm:t>
    </dgm:pt>
    <dgm:pt modelId="{E0C75DA0-B64B-47BC-8DF2-CB7A798D52C9}" type="parTrans" cxnId="{CA95C218-2BBA-45F7-A250-800C9ED97EE0}">
      <dgm:prSet/>
      <dgm:spPr/>
      <dgm:t>
        <a:bodyPr/>
        <a:lstStyle/>
        <a:p>
          <a:endParaRPr lang="en-US"/>
        </a:p>
      </dgm:t>
    </dgm:pt>
    <dgm:pt modelId="{140B2CCA-2149-4A47-81F1-572497B176A5}" type="sibTrans" cxnId="{CA95C218-2BBA-45F7-A250-800C9ED97EE0}">
      <dgm:prSet/>
      <dgm:spPr/>
      <dgm:t>
        <a:bodyPr/>
        <a:lstStyle/>
        <a:p>
          <a:endParaRPr lang="en-US"/>
        </a:p>
      </dgm:t>
    </dgm:pt>
    <dgm:pt modelId="{B6C6B3C3-DA85-4911-B6B2-3189F4914779}">
      <dgm:prSet/>
      <dgm:spPr/>
      <dgm:t>
        <a:bodyPr/>
        <a:lstStyle/>
        <a:p>
          <a:pPr>
            <a:lnSpc>
              <a:spcPct val="100000"/>
            </a:lnSpc>
            <a:defRPr b="1"/>
          </a:pPr>
          <a:r>
            <a:rPr lang="en-US"/>
            <a:t>Compliance in Digital Landscape</a:t>
          </a:r>
        </a:p>
      </dgm:t>
    </dgm:pt>
    <dgm:pt modelId="{61301115-CDDE-4A02-940D-B1B5910AFA20}" type="parTrans" cxnId="{08346A25-ACBE-47E6-ACC1-99D16E47F90C}">
      <dgm:prSet/>
      <dgm:spPr/>
      <dgm:t>
        <a:bodyPr/>
        <a:lstStyle/>
        <a:p>
          <a:endParaRPr lang="en-US"/>
        </a:p>
      </dgm:t>
    </dgm:pt>
    <dgm:pt modelId="{347BD889-1DDB-4172-829E-45B37FDA5EBE}" type="sibTrans" cxnId="{08346A25-ACBE-47E6-ACC1-99D16E47F90C}">
      <dgm:prSet/>
      <dgm:spPr/>
      <dgm:t>
        <a:bodyPr/>
        <a:lstStyle/>
        <a:p>
          <a:endParaRPr lang="en-US"/>
        </a:p>
      </dgm:t>
    </dgm:pt>
    <dgm:pt modelId="{B967A4DF-5C42-494D-B706-7A05C35934D0}">
      <dgm:prSet/>
      <dgm:spPr/>
      <dgm:t>
        <a:bodyPr/>
        <a:lstStyle/>
        <a:p>
          <a:pPr>
            <a:lnSpc>
              <a:spcPct val="100000"/>
            </a:lnSpc>
          </a:pPr>
          <a:r>
            <a:rPr lang="en-US"/>
            <a:t>Maintaining compliance is essential for organizations to protect their data and build trust with stakeholders.</a:t>
          </a:r>
        </a:p>
      </dgm:t>
    </dgm:pt>
    <dgm:pt modelId="{95B47434-13C4-4875-BD09-273AEBDC560D}" type="parTrans" cxnId="{A79E2ED2-7690-405A-9C8A-42A459DCFB72}">
      <dgm:prSet/>
      <dgm:spPr/>
      <dgm:t>
        <a:bodyPr/>
        <a:lstStyle/>
        <a:p>
          <a:endParaRPr lang="en-US"/>
        </a:p>
      </dgm:t>
    </dgm:pt>
    <dgm:pt modelId="{8F7EABCD-86D4-466F-BF2A-8D9A008816D8}" type="sibTrans" cxnId="{A79E2ED2-7690-405A-9C8A-42A459DCFB72}">
      <dgm:prSet/>
      <dgm:spPr/>
      <dgm:t>
        <a:bodyPr/>
        <a:lstStyle/>
        <a:p>
          <a:endParaRPr lang="en-US"/>
        </a:p>
      </dgm:t>
    </dgm:pt>
    <dgm:pt modelId="{656C226C-DEE3-4353-AC2C-4D059A41E95A}" type="pres">
      <dgm:prSet presAssocID="{F121C30C-AD10-47C0-B8C6-DBEB568F3BC0}" presName="Name0" presStyleCnt="0">
        <dgm:presLayoutVars>
          <dgm:dir/>
          <dgm:resizeHandles val="exact"/>
        </dgm:presLayoutVars>
      </dgm:prSet>
      <dgm:spPr/>
    </dgm:pt>
    <dgm:pt modelId="{9B2C9A46-BEA4-4C39-88F7-5CA90DCD10D5}" type="pres">
      <dgm:prSet presAssocID="{5C6EAA3D-5EB6-4D11-B822-13C5C8ABB415}" presName="compNode" presStyleCnt="0"/>
      <dgm:spPr/>
    </dgm:pt>
    <dgm:pt modelId="{7D2D91AE-89B8-4EDE-BB60-9ACEB574C52C}" type="pres">
      <dgm:prSet presAssocID="{5C6EAA3D-5EB6-4D11-B822-13C5C8ABB415}" presName="pictRect" presStyleLbl="revTx" presStyleIdx="0" presStyleCnt="6">
        <dgm:presLayoutVars>
          <dgm:chMax val="0"/>
          <dgm:bulletEnabled/>
        </dgm:presLayoutVars>
      </dgm:prSet>
      <dgm:spPr/>
    </dgm:pt>
    <dgm:pt modelId="{99086984-E0E1-4764-95F8-93C4CE7D669F}" type="pres">
      <dgm:prSet presAssocID="{5C6EAA3D-5EB6-4D11-B822-13C5C8ABB415}" presName="textRect" presStyleLbl="revTx" presStyleIdx="1" presStyleCnt="6">
        <dgm:presLayoutVars>
          <dgm:bulletEnabled/>
        </dgm:presLayoutVars>
      </dgm:prSet>
      <dgm:spPr/>
    </dgm:pt>
    <dgm:pt modelId="{16DB87FE-7EC0-4ED2-A0AB-6A8D8E9DF335}" type="pres">
      <dgm:prSet presAssocID="{48AC0439-F39A-4243-B1D6-D33BC96A7874}" presName="sibTrans" presStyleLbl="sibTrans2D1" presStyleIdx="0" presStyleCnt="0"/>
      <dgm:spPr/>
    </dgm:pt>
    <dgm:pt modelId="{A46144DE-A28B-4BFE-A753-F0F51F1ACD54}" type="pres">
      <dgm:prSet presAssocID="{3A1D0600-6668-42C9-8F5F-EBCCB059F5B8}" presName="compNode" presStyleCnt="0"/>
      <dgm:spPr/>
    </dgm:pt>
    <dgm:pt modelId="{E225AC58-FB95-4428-8F53-647EB7F8F8B3}" type="pres">
      <dgm:prSet presAssocID="{3A1D0600-6668-42C9-8F5F-EBCCB059F5B8}" presName="pictRect" presStyleLbl="revTx" presStyleIdx="2" presStyleCnt="6">
        <dgm:presLayoutVars>
          <dgm:chMax val="0"/>
          <dgm:bulletEnabled/>
        </dgm:presLayoutVars>
      </dgm:prSet>
      <dgm:spPr/>
    </dgm:pt>
    <dgm:pt modelId="{3584BF21-FD62-43BC-850E-07F231A1BB32}" type="pres">
      <dgm:prSet presAssocID="{3A1D0600-6668-42C9-8F5F-EBCCB059F5B8}" presName="textRect" presStyleLbl="revTx" presStyleIdx="3" presStyleCnt="6">
        <dgm:presLayoutVars>
          <dgm:bulletEnabled/>
        </dgm:presLayoutVars>
      </dgm:prSet>
      <dgm:spPr/>
    </dgm:pt>
    <dgm:pt modelId="{F40B4B1B-AA6F-41B5-A927-677DDB78D5E7}" type="pres">
      <dgm:prSet presAssocID="{E7D2694A-FECD-4445-9C82-F9E2576041D2}" presName="sibTrans" presStyleLbl="sibTrans2D1" presStyleIdx="0" presStyleCnt="0"/>
      <dgm:spPr/>
    </dgm:pt>
    <dgm:pt modelId="{5750A776-AFCD-4B4E-9EC7-CCBAE804567B}" type="pres">
      <dgm:prSet presAssocID="{B6C6B3C3-DA85-4911-B6B2-3189F4914779}" presName="compNode" presStyleCnt="0"/>
      <dgm:spPr/>
    </dgm:pt>
    <dgm:pt modelId="{94E4EEE5-5BF4-40A4-AD1D-2F00259FA10F}" type="pres">
      <dgm:prSet presAssocID="{B6C6B3C3-DA85-4911-B6B2-3189F4914779}" presName="pictRect" presStyleLbl="revTx" presStyleIdx="4" presStyleCnt="6">
        <dgm:presLayoutVars>
          <dgm:chMax val="0"/>
          <dgm:bulletEnabled/>
        </dgm:presLayoutVars>
      </dgm:prSet>
      <dgm:spPr/>
    </dgm:pt>
    <dgm:pt modelId="{13B551D8-F6C8-4F2E-A9E2-A2739E972510}" type="pres">
      <dgm:prSet presAssocID="{B6C6B3C3-DA85-4911-B6B2-3189F4914779}" presName="textRect" presStyleLbl="revTx" presStyleIdx="5" presStyleCnt="6">
        <dgm:presLayoutVars>
          <dgm:bulletEnabled/>
        </dgm:presLayoutVars>
      </dgm:prSet>
      <dgm:spPr/>
    </dgm:pt>
  </dgm:ptLst>
  <dgm:cxnLst>
    <dgm:cxn modelId="{CA95C218-2BBA-45F7-A250-800C9ED97EE0}" srcId="{3A1D0600-6668-42C9-8F5F-EBCCB059F5B8}" destId="{9DDD2CE2-B6CA-4184-B8DA-1D1F07C8DB36}" srcOrd="0" destOrd="0" parTransId="{E0C75DA0-B64B-47BC-8DF2-CB7A798D52C9}" sibTransId="{140B2CCA-2149-4A47-81F1-572497B176A5}"/>
    <dgm:cxn modelId="{BF0AC422-90DA-4ADE-BD76-DD3FAD7DEC56}" type="presOf" srcId="{B6C6B3C3-DA85-4911-B6B2-3189F4914779}" destId="{94E4EEE5-5BF4-40A4-AD1D-2F00259FA10F}" srcOrd="0" destOrd="0" presId="urn:microsoft.com/office/officeart/2024/3/layout/hArchList1"/>
    <dgm:cxn modelId="{08346A25-ACBE-47E6-ACC1-99D16E47F90C}" srcId="{F121C30C-AD10-47C0-B8C6-DBEB568F3BC0}" destId="{B6C6B3C3-DA85-4911-B6B2-3189F4914779}" srcOrd="2" destOrd="0" parTransId="{61301115-CDDE-4A02-940D-B1B5910AFA20}" sibTransId="{347BD889-1DDB-4172-829E-45B37FDA5EBE}"/>
    <dgm:cxn modelId="{A117FA6E-FB59-41DB-8ED4-4DE2AA90DE08}" type="presOf" srcId="{48AC0439-F39A-4243-B1D6-D33BC96A7874}" destId="{16DB87FE-7EC0-4ED2-A0AB-6A8D8E9DF335}" srcOrd="0" destOrd="0" presId="urn:microsoft.com/office/officeart/2024/3/layout/hArchList1"/>
    <dgm:cxn modelId="{34EF7B71-E299-498B-B240-20E4EE5830D5}" type="presOf" srcId="{F121C30C-AD10-47C0-B8C6-DBEB568F3BC0}" destId="{656C226C-DEE3-4353-AC2C-4D059A41E95A}" srcOrd="0" destOrd="0" presId="urn:microsoft.com/office/officeart/2024/3/layout/hArchList1"/>
    <dgm:cxn modelId="{4F47E255-56C5-4BE7-98BD-0C5DDCAB8FD3}" srcId="{F121C30C-AD10-47C0-B8C6-DBEB568F3BC0}" destId="{3A1D0600-6668-42C9-8F5F-EBCCB059F5B8}" srcOrd="1" destOrd="0" parTransId="{2F715659-6BDC-42B2-953A-78C421545A05}" sibTransId="{E7D2694A-FECD-4445-9C82-F9E2576041D2}"/>
    <dgm:cxn modelId="{19B422B0-1BA1-480F-8D8A-3227840CA01C}" srcId="{5C6EAA3D-5EB6-4D11-B822-13C5C8ABB415}" destId="{4D6AA7B0-DEAB-4BC1-A763-353477AA9594}" srcOrd="0" destOrd="0" parTransId="{6CC3DA96-85A7-4A66-BDCC-E31BE8E1922E}" sibTransId="{7D3CC112-F6CA-4981-8D11-579D3C14EE03}"/>
    <dgm:cxn modelId="{7C9280B0-EADC-4741-9137-F20DF63FE504}" type="presOf" srcId="{4D6AA7B0-DEAB-4BC1-A763-353477AA9594}" destId="{99086984-E0E1-4764-95F8-93C4CE7D669F}" srcOrd="0" destOrd="0" presId="urn:microsoft.com/office/officeart/2024/3/layout/hArchList1"/>
    <dgm:cxn modelId="{72BFB6C6-338E-4F09-BEE8-1453887B5B9B}" type="presOf" srcId="{E7D2694A-FECD-4445-9C82-F9E2576041D2}" destId="{F40B4B1B-AA6F-41B5-A927-677DDB78D5E7}" srcOrd="0" destOrd="0" presId="urn:microsoft.com/office/officeart/2024/3/layout/hArchList1"/>
    <dgm:cxn modelId="{C7DD0ECB-02F3-4F6B-9868-55D6AB634189}" type="presOf" srcId="{5C6EAA3D-5EB6-4D11-B822-13C5C8ABB415}" destId="{7D2D91AE-89B8-4EDE-BB60-9ACEB574C52C}" srcOrd="0" destOrd="0" presId="urn:microsoft.com/office/officeart/2024/3/layout/hArchList1"/>
    <dgm:cxn modelId="{A79E2ED2-7690-405A-9C8A-42A459DCFB72}" srcId="{B6C6B3C3-DA85-4911-B6B2-3189F4914779}" destId="{B967A4DF-5C42-494D-B706-7A05C35934D0}" srcOrd="0" destOrd="0" parTransId="{95B47434-13C4-4875-BD09-273AEBDC560D}" sibTransId="{8F7EABCD-86D4-466F-BF2A-8D9A008816D8}"/>
    <dgm:cxn modelId="{4B681FD7-295C-426A-9940-884EB65BDAFE}" type="presOf" srcId="{9DDD2CE2-B6CA-4184-B8DA-1D1F07C8DB36}" destId="{3584BF21-FD62-43BC-850E-07F231A1BB32}" srcOrd="0" destOrd="0" presId="urn:microsoft.com/office/officeart/2024/3/layout/hArchList1"/>
    <dgm:cxn modelId="{95AFD6DE-BB81-4C20-B324-5A3827785E04}" type="presOf" srcId="{B967A4DF-5C42-494D-B706-7A05C35934D0}" destId="{13B551D8-F6C8-4F2E-A9E2-A2739E972510}" srcOrd="0" destOrd="0" presId="urn:microsoft.com/office/officeart/2024/3/layout/hArchList1"/>
    <dgm:cxn modelId="{71ABE1FA-E612-4428-B5C0-7E0BA87606B7}" srcId="{F121C30C-AD10-47C0-B8C6-DBEB568F3BC0}" destId="{5C6EAA3D-5EB6-4D11-B822-13C5C8ABB415}" srcOrd="0" destOrd="0" parTransId="{68A5E224-842A-4CF7-82CF-FD6CBEE5A24D}" sibTransId="{48AC0439-F39A-4243-B1D6-D33BC96A7874}"/>
    <dgm:cxn modelId="{3F2007FB-D74C-496E-8D99-624028A305DC}" type="presOf" srcId="{3A1D0600-6668-42C9-8F5F-EBCCB059F5B8}" destId="{E225AC58-FB95-4428-8F53-647EB7F8F8B3}" srcOrd="0" destOrd="0" presId="urn:microsoft.com/office/officeart/2024/3/layout/hArchList1"/>
    <dgm:cxn modelId="{F31013A2-F90A-4B49-B948-6FFCF0BED3BA}" type="presParOf" srcId="{656C226C-DEE3-4353-AC2C-4D059A41E95A}" destId="{9B2C9A46-BEA4-4C39-88F7-5CA90DCD10D5}" srcOrd="0" destOrd="0" presId="urn:microsoft.com/office/officeart/2024/3/layout/hArchList1"/>
    <dgm:cxn modelId="{DB59EFC5-9DF2-451F-B262-1D11BB08666A}" type="presParOf" srcId="{9B2C9A46-BEA4-4C39-88F7-5CA90DCD10D5}" destId="{7D2D91AE-89B8-4EDE-BB60-9ACEB574C52C}" srcOrd="0" destOrd="0" presId="urn:microsoft.com/office/officeart/2024/3/layout/hArchList1"/>
    <dgm:cxn modelId="{7FED6469-796F-4315-832C-49BC766E30D3}" type="presParOf" srcId="{9B2C9A46-BEA4-4C39-88F7-5CA90DCD10D5}" destId="{99086984-E0E1-4764-95F8-93C4CE7D669F}" srcOrd="1" destOrd="0" presId="urn:microsoft.com/office/officeart/2024/3/layout/hArchList1"/>
    <dgm:cxn modelId="{C78580C6-3F21-44A7-8B3F-B77C70B29375}" type="presParOf" srcId="{656C226C-DEE3-4353-AC2C-4D059A41E95A}" destId="{16DB87FE-7EC0-4ED2-A0AB-6A8D8E9DF335}" srcOrd="1" destOrd="0" presId="urn:microsoft.com/office/officeart/2024/3/layout/hArchList1"/>
    <dgm:cxn modelId="{5B862773-2AD6-4B32-ADFC-2A9C9BE3151E}" type="presParOf" srcId="{656C226C-DEE3-4353-AC2C-4D059A41E95A}" destId="{A46144DE-A28B-4BFE-A753-F0F51F1ACD54}" srcOrd="2" destOrd="0" presId="urn:microsoft.com/office/officeart/2024/3/layout/hArchList1"/>
    <dgm:cxn modelId="{046C7CB5-25B4-45D3-86FF-12EFFD468744}" type="presParOf" srcId="{A46144DE-A28B-4BFE-A753-F0F51F1ACD54}" destId="{E225AC58-FB95-4428-8F53-647EB7F8F8B3}" srcOrd="0" destOrd="0" presId="urn:microsoft.com/office/officeart/2024/3/layout/hArchList1"/>
    <dgm:cxn modelId="{22D208EC-FBA4-4E36-94DF-BE4C40A10A62}" type="presParOf" srcId="{A46144DE-A28B-4BFE-A753-F0F51F1ACD54}" destId="{3584BF21-FD62-43BC-850E-07F231A1BB32}" srcOrd="1" destOrd="0" presId="urn:microsoft.com/office/officeart/2024/3/layout/hArchList1"/>
    <dgm:cxn modelId="{EC8F07BD-6EF0-47C3-82B4-EB5537D00218}" type="presParOf" srcId="{656C226C-DEE3-4353-AC2C-4D059A41E95A}" destId="{F40B4B1B-AA6F-41B5-A927-677DDB78D5E7}" srcOrd="3" destOrd="0" presId="urn:microsoft.com/office/officeart/2024/3/layout/hArchList1"/>
    <dgm:cxn modelId="{AAFEC15C-D410-4DDF-8393-F3DEA5006C44}" type="presParOf" srcId="{656C226C-DEE3-4353-AC2C-4D059A41E95A}" destId="{5750A776-AFCD-4B4E-9EC7-CCBAE804567B}" srcOrd="4" destOrd="0" presId="urn:microsoft.com/office/officeart/2024/3/layout/hArchList1"/>
    <dgm:cxn modelId="{6DCDCEB6-9BAE-4137-A27E-4B1C211EF530}" type="presParOf" srcId="{5750A776-AFCD-4B4E-9EC7-CCBAE804567B}" destId="{94E4EEE5-5BF4-40A4-AD1D-2F00259FA10F}" srcOrd="0" destOrd="0" presId="urn:microsoft.com/office/officeart/2024/3/layout/hArchList1"/>
    <dgm:cxn modelId="{D92CACBC-43A8-48F5-80E3-43A085A0B170}" type="presParOf" srcId="{5750A776-AFCD-4B4E-9EC7-CCBAE804567B}" destId="{13B551D8-F6C8-4F2E-A9E2-A2739E972510}"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D91AE-89B8-4EDE-BB60-9ACEB574C52C}">
      <dsp:nvSpPr>
        <dsp:cNvPr id="0" name=""/>
        <dsp:cNvSpPr/>
      </dsp:nvSpPr>
      <dsp:spPr>
        <a:xfrm>
          <a:off x="0" y="0"/>
          <a:ext cx="2634754" cy="615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Encryption</a:t>
          </a:r>
        </a:p>
      </dsp:txBody>
      <dsp:txXfrm>
        <a:off x="0" y="0"/>
        <a:ext cx="2634754" cy="615266"/>
      </dsp:txXfrm>
    </dsp:sp>
    <dsp:sp modelId="{99086984-E0E1-4764-95F8-93C4CE7D669F}">
      <dsp:nvSpPr>
        <dsp:cNvPr id="0" name=""/>
        <dsp:cNvSpPr/>
      </dsp:nvSpPr>
      <dsp:spPr>
        <a:xfrm>
          <a:off x="0" y="615266"/>
          <a:ext cx="2634754" cy="1248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Encryption is crucial for protecting sensitive data from unauthorized access and breaches in GCP data process engineering.</a:t>
          </a:r>
        </a:p>
      </dsp:txBody>
      <dsp:txXfrm>
        <a:off x="0" y="615266"/>
        <a:ext cx="2634754" cy="1248458"/>
      </dsp:txXfrm>
    </dsp:sp>
    <dsp:sp modelId="{E225AC58-FB95-4428-8F53-647EB7F8F8B3}">
      <dsp:nvSpPr>
        <dsp:cNvPr id="0" name=""/>
        <dsp:cNvSpPr/>
      </dsp:nvSpPr>
      <dsp:spPr>
        <a:xfrm>
          <a:off x="2898229" y="0"/>
          <a:ext cx="2634754" cy="615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Best Practices for Security</a:t>
          </a:r>
        </a:p>
      </dsp:txBody>
      <dsp:txXfrm>
        <a:off x="2898229" y="0"/>
        <a:ext cx="2634754" cy="615266"/>
      </dsp:txXfrm>
    </dsp:sp>
    <dsp:sp modelId="{3584BF21-FD62-43BC-850E-07F231A1BB32}">
      <dsp:nvSpPr>
        <dsp:cNvPr id="0" name=""/>
        <dsp:cNvSpPr/>
      </dsp:nvSpPr>
      <dsp:spPr>
        <a:xfrm>
          <a:off x="2898229" y="615266"/>
          <a:ext cx="2634754" cy="1248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Implementing best practices in data security ensures compliance and safeguards organizations against evolving threats.</a:t>
          </a:r>
        </a:p>
      </dsp:txBody>
      <dsp:txXfrm>
        <a:off x="2898229" y="615266"/>
        <a:ext cx="2634754" cy="1248458"/>
      </dsp:txXfrm>
    </dsp:sp>
    <dsp:sp modelId="{94E4EEE5-5BF4-40A4-AD1D-2F00259FA10F}">
      <dsp:nvSpPr>
        <dsp:cNvPr id="0" name=""/>
        <dsp:cNvSpPr/>
      </dsp:nvSpPr>
      <dsp:spPr>
        <a:xfrm>
          <a:off x="5796458" y="0"/>
          <a:ext cx="2634754" cy="615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Compliance in Digital Landscape</a:t>
          </a:r>
        </a:p>
      </dsp:txBody>
      <dsp:txXfrm>
        <a:off x="5796458" y="0"/>
        <a:ext cx="2634754" cy="615266"/>
      </dsp:txXfrm>
    </dsp:sp>
    <dsp:sp modelId="{13B551D8-F6C8-4F2E-A9E2-A2739E972510}">
      <dsp:nvSpPr>
        <dsp:cNvPr id="0" name=""/>
        <dsp:cNvSpPr/>
      </dsp:nvSpPr>
      <dsp:spPr>
        <a:xfrm>
          <a:off x="5796458" y="615266"/>
          <a:ext cx="2634754" cy="12484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Maintaining compliance is essential for organizations to protect their data and build trust with stakeholders.</a:t>
          </a:r>
        </a:p>
      </dsp:txBody>
      <dsp:txXfrm>
        <a:off x="5796458" y="615266"/>
        <a:ext cx="2634754" cy="1248458"/>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CC3FA-F609-4BDD-93E5-E4FA3443563E}" type="datetimeFigureOut">
              <a:rPr lang="en-IN" smtClean="0"/>
              <a:t>15-05-2025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4AC11E-D432-40B1-BDCB-D6CA00711F1A}" type="slidenum">
              <a:rPr lang="en-IN" smtClean="0"/>
              <a:t>‹#›</a:t>
            </a:fld>
            <a:endParaRPr lang="en-IN"/>
          </a:p>
        </p:txBody>
      </p:sp>
    </p:spTree>
    <p:extLst>
      <p:ext uri="{BB962C8B-B14F-4D97-AF65-F5344CB8AC3E}">
        <p14:creationId xmlns:p14="http://schemas.microsoft.com/office/powerpoint/2010/main" val="2076855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
---
This presentation will explore the critical aspects of encryption and security within the realm of Google Cloud Platform (GCP) data process engineering. We will cover various encryption techniques, security best practices, compliance measures, and real-world applications.
</a:t>
            </a:r>
          </a:p>
        </p:txBody>
      </p:sp>
      <p:sp>
        <p:nvSpPr>
          <p:cNvPr id="4" name="Slide Number Placeholder 3"/>
          <p:cNvSpPr>
            <a:spLocks noGrp="1"/>
          </p:cNvSpPr>
          <p:nvPr>
            <p:ph type="sldNum" sz="quarter" idx="5"/>
          </p:nvPr>
        </p:nvSpPr>
        <p:spPr/>
        <p:txBody>
          <a:bodyPr/>
          <a:lstStyle/>
          <a:p>
            <a:fld id="{ED87D47D-B3C0-45A7-B978-7F671686D6B7}" type="slidenum">
              <a:rPr lang="en-IN" smtClean="0"/>
              <a:t>1</a:t>
            </a:fld>
            <a:endParaRPr lang="en-IN"/>
          </a:p>
        </p:txBody>
      </p:sp>
    </p:spTree>
    <p:extLst>
      <p:ext uri="{BB962C8B-B14F-4D97-AF65-F5344CB8AC3E}">
        <p14:creationId xmlns:p14="http://schemas.microsoft.com/office/powerpoint/2010/main" val="711732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Client-side encryption involves encrypting data before it is sent to GCP. This gives users complete control over their data's encryption keys and ensures that data is unreadable during transfer and storage unless decrypted by authorized parties.</a:t>
            </a:r>
          </a:p>
        </p:txBody>
      </p:sp>
      <p:sp>
        <p:nvSpPr>
          <p:cNvPr id="4" name="Slide Number Placeholder 3"/>
          <p:cNvSpPr>
            <a:spLocks noGrp="1"/>
          </p:cNvSpPr>
          <p:nvPr>
            <p:ph type="sldNum" sz="quarter" idx="5"/>
          </p:nvPr>
        </p:nvSpPr>
        <p:spPr/>
        <p:txBody>
          <a:bodyPr/>
          <a:lstStyle/>
          <a:p>
            <a:fld id="{ED87D47D-B3C0-45A7-B978-7F671686D6B7}" type="slidenum">
              <a:rPr lang="en-IN" smtClean="0"/>
              <a:t>10</a:t>
            </a:fld>
            <a:endParaRPr lang="en-IN"/>
          </a:p>
        </p:txBody>
      </p:sp>
    </p:spTree>
    <p:extLst>
      <p:ext uri="{BB962C8B-B14F-4D97-AF65-F5344CB8AC3E}">
        <p14:creationId xmlns:p14="http://schemas.microsoft.com/office/powerpoint/2010/main" val="4210779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Implementing security best practices is essential for safeguarding data in GCP. This section will outline key practices that organizations should adopt to enhance their security posture.</a:t>
            </a:r>
          </a:p>
        </p:txBody>
      </p:sp>
      <p:sp>
        <p:nvSpPr>
          <p:cNvPr id="4" name="Slide Number Placeholder 3"/>
          <p:cNvSpPr>
            <a:spLocks noGrp="1"/>
          </p:cNvSpPr>
          <p:nvPr>
            <p:ph type="sldNum" sz="quarter" idx="5"/>
          </p:nvPr>
        </p:nvSpPr>
        <p:spPr/>
        <p:txBody>
          <a:bodyPr/>
          <a:lstStyle/>
          <a:p>
            <a:fld id="{ED87D47D-B3C0-45A7-B978-7F671686D6B7}" type="slidenum">
              <a:rPr lang="en-IN" smtClean="0"/>
              <a:t>11</a:t>
            </a:fld>
            <a:endParaRPr lang="en-IN"/>
          </a:p>
        </p:txBody>
      </p:sp>
    </p:spTree>
    <p:extLst>
      <p:ext uri="{BB962C8B-B14F-4D97-AF65-F5344CB8AC3E}">
        <p14:creationId xmlns:p14="http://schemas.microsoft.com/office/powerpoint/2010/main" val="337395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IAM is crucial in managing access to GCP resources. By defining roles and permissions, organizations can ensure that only authorized users have access to sensitive data and services, thereby minimizing the risk of unauthorized access.</a:t>
            </a:r>
          </a:p>
        </p:txBody>
      </p:sp>
      <p:sp>
        <p:nvSpPr>
          <p:cNvPr id="4" name="Slide Number Placeholder 3"/>
          <p:cNvSpPr>
            <a:spLocks noGrp="1"/>
          </p:cNvSpPr>
          <p:nvPr>
            <p:ph type="sldNum" sz="quarter" idx="5"/>
          </p:nvPr>
        </p:nvSpPr>
        <p:spPr/>
        <p:txBody>
          <a:bodyPr/>
          <a:lstStyle/>
          <a:p>
            <a:fld id="{ED87D47D-B3C0-45A7-B978-7F671686D6B7}" type="slidenum">
              <a:rPr lang="en-IN" smtClean="0"/>
              <a:t>12</a:t>
            </a:fld>
            <a:endParaRPr lang="en-IN"/>
          </a:p>
        </p:txBody>
      </p:sp>
    </p:spTree>
    <p:extLst>
      <p:ext uri="{BB962C8B-B14F-4D97-AF65-F5344CB8AC3E}">
        <p14:creationId xmlns:p14="http://schemas.microsoft.com/office/powerpoint/2010/main" val="1187005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 Virtual Private Cloud (VPC) allows organizations to create isolated networks within GCP. Setting up appropriate firewall rules is essential to control traffic and protect resources from potential threats, enhancing overall security.</a:t>
            </a:r>
          </a:p>
        </p:txBody>
      </p:sp>
      <p:sp>
        <p:nvSpPr>
          <p:cNvPr id="4" name="Slide Number Placeholder 3"/>
          <p:cNvSpPr>
            <a:spLocks noGrp="1"/>
          </p:cNvSpPr>
          <p:nvPr>
            <p:ph type="sldNum" sz="quarter" idx="5"/>
          </p:nvPr>
        </p:nvSpPr>
        <p:spPr/>
        <p:txBody>
          <a:bodyPr/>
          <a:lstStyle/>
          <a:p>
            <a:fld id="{ED87D47D-B3C0-45A7-B978-7F671686D6B7}" type="slidenum">
              <a:rPr lang="en-IN" smtClean="0"/>
              <a:t>13</a:t>
            </a:fld>
            <a:endParaRPr lang="en-IN"/>
          </a:p>
        </p:txBody>
      </p:sp>
    </p:spTree>
    <p:extLst>
      <p:ext uri="{BB962C8B-B14F-4D97-AF65-F5344CB8AC3E}">
        <p14:creationId xmlns:p14="http://schemas.microsoft.com/office/powerpoint/2010/main" val="3142774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Continuous monitoring and logging are vital for identifying and responding to security incidents. GCP provides tools such as Cloud Audit Logs and Security Command Center to help organizations detect anomalies and maintain compliance.</a:t>
            </a:r>
          </a:p>
        </p:txBody>
      </p:sp>
      <p:sp>
        <p:nvSpPr>
          <p:cNvPr id="4" name="Slide Number Placeholder 3"/>
          <p:cNvSpPr>
            <a:spLocks noGrp="1"/>
          </p:cNvSpPr>
          <p:nvPr>
            <p:ph type="sldNum" sz="quarter" idx="5"/>
          </p:nvPr>
        </p:nvSpPr>
        <p:spPr/>
        <p:txBody>
          <a:bodyPr/>
          <a:lstStyle/>
          <a:p>
            <a:fld id="{ED87D47D-B3C0-45A7-B978-7F671686D6B7}" type="slidenum">
              <a:rPr lang="en-IN" smtClean="0"/>
              <a:t>14</a:t>
            </a:fld>
            <a:endParaRPr lang="en-IN"/>
          </a:p>
        </p:txBody>
      </p:sp>
    </p:spTree>
    <p:extLst>
      <p:ext uri="{BB962C8B-B14F-4D97-AF65-F5344CB8AC3E}">
        <p14:creationId xmlns:p14="http://schemas.microsoft.com/office/powerpoint/2010/main" val="3324202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Data protection and compliance are critical for organizations operating in regulated industries. This section will discuss regulatory requirements, data loss prevention, and tools available in GCP to maintain compliance.</a:t>
            </a:r>
          </a:p>
        </p:txBody>
      </p:sp>
      <p:sp>
        <p:nvSpPr>
          <p:cNvPr id="4" name="Slide Number Placeholder 3"/>
          <p:cNvSpPr>
            <a:spLocks noGrp="1"/>
          </p:cNvSpPr>
          <p:nvPr>
            <p:ph type="sldNum" sz="quarter" idx="5"/>
          </p:nvPr>
        </p:nvSpPr>
        <p:spPr/>
        <p:txBody>
          <a:bodyPr/>
          <a:lstStyle/>
          <a:p>
            <a:fld id="{ED87D47D-B3C0-45A7-B978-7F671686D6B7}" type="slidenum">
              <a:rPr lang="en-IN" smtClean="0"/>
              <a:t>15</a:t>
            </a:fld>
            <a:endParaRPr lang="en-IN"/>
          </a:p>
        </p:txBody>
      </p:sp>
    </p:spTree>
    <p:extLst>
      <p:ext uri="{BB962C8B-B14F-4D97-AF65-F5344CB8AC3E}">
        <p14:creationId xmlns:p14="http://schemas.microsoft.com/office/powerpoint/2010/main" val="776039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Organizations must comply with various regulatory requirements, such as GDPR, HIPAA, and PCI DSS. GCP offers features that help meet these standards, ensuring that data is handled in accordance with legal obligations.</a:t>
            </a:r>
          </a:p>
        </p:txBody>
      </p:sp>
      <p:sp>
        <p:nvSpPr>
          <p:cNvPr id="4" name="Slide Number Placeholder 3"/>
          <p:cNvSpPr>
            <a:spLocks noGrp="1"/>
          </p:cNvSpPr>
          <p:nvPr>
            <p:ph type="sldNum" sz="quarter" idx="5"/>
          </p:nvPr>
        </p:nvSpPr>
        <p:spPr/>
        <p:txBody>
          <a:bodyPr/>
          <a:lstStyle/>
          <a:p>
            <a:fld id="{ED87D47D-B3C0-45A7-B978-7F671686D6B7}" type="slidenum">
              <a:rPr lang="en-IN" smtClean="0"/>
              <a:t>16</a:t>
            </a:fld>
            <a:endParaRPr lang="en-IN"/>
          </a:p>
        </p:txBody>
      </p:sp>
    </p:spTree>
    <p:extLst>
      <p:ext uri="{BB962C8B-B14F-4D97-AF65-F5344CB8AC3E}">
        <p14:creationId xmlns:p14="http://schemas.microsoft.com/office/powerpoint/2010/main" val="1235299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DLP tools in GCP help organizations identify, classify, and protect sensitive data. By implementing DLP policies, organizations can prevent data breaches and ensure compliance with regulatory standards.</a:t>
            </a:r>
          </a:p>
        </p:txBody>
      </p:sp>
      <p:sp>
        <p:nvSpPr>
          <p:cNvPr id="4" name="Slide Number Placeholder 3"/>
          <p:cNvSpPr>
            <a:spLocks noGrp="1"/>
          </p:cNvSpPr>
          <p:nvPr>
            <p:ph type="sldNum" sz="quarter" idx="5"/>
          </p:nvPr>
        </p:nvSpPr>
        <p:spPr/>
        <p:txBody>
          <a:bodyPr/>
          <a:lstStyle/>
          <a:p>
            <a:fld id="{ED87D47D-B3C0-45A7-B978-7F671686D6B7}" type="slidenum">
              <a:rPr lang="en-IN" smtClean="0"/>
              <a:t>17</a:t>
            </a:fld>
            <a:endParaRPr lang="en-IN"/>
          </a:p>
        </p:txBody>
      </p:sp>
    </p:spTree>
    <p:extLst>
      <p:ext uri="{BB962C8B-B14F-4D97-AF65-F5344CB8AC3E}">
        <p14:creationId xmlns:p14="http://schemas.microsoft.com/office/powerpoint/2010/main" val="134724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GCP provides various audit and compliance tools that assist organizations in tracking and managing data access and usage. These tools help maintain transparency and accountability in data processing practices.</a:t>
            </a:r>
          </a:p>
        </p:txBody>
      </p:sp>
      <p:sp>
        <p:nvSpPr>
          <p:cNvPr id="4" name="Slide Number Placeholder 3"/>
          <p:cNvSpPr>
            <a:spLocks noGrp="1"/>
          </p:cNvSpPr>
          <p:nvPr>
            <p:ph type="sldNum" sz="quarter" idx="5"/>
          </p:nvPr>
        </p:nvSpPr>
        <p:spPr/>
        <p:txBody>
          <a:bodyPr/>
          <a:lstStyle/>
          <a:p>
            <a:fld id="{ED87D47D-B3C0-45A7-B978-7F671686D6B7}" type="slidenum">
              <a:rPr lang="en-IN" smtClean="0"/>
              <a:t>18</a:t>
            </a:fld>
            <a:endParaRPr lang="en-IN"/>
          </a:p>
        </p:txBody>
      </p:sp>
    </p:spTree>
    <p:extLst>
      <p:ext uri="{BB962C8B-B14F-4D97-AF65-F5344CB8AC3E}">
        <p14:creationId xmlns:p14="http://schemas.microsoft.com/office/powerpoint/2010/main" val="1724811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how encryption and security measures are applied in real-world scenarios provides valuable insights. This section will highlight case studies and trends regarding secure data processing in GCP.</a:t>
            </a:r>
          </a:p>
        </p:txBody>
      </p:sp>
      <p:sp>
        <p:nvSpPr>
          <p:cNvPr id="4" name="Slide Number Placeholder 3"/>
          <p:cNvSpPr>
            <a:spLocks noGrp="1"/>
          </p:cNvSpPr>
          <p:nvPr>
            <p:ph type="sldNum" sz="quarter" idx="5"/>
          </p:nvPr>
        </p:nvSpPr>
        <p:spPr/>
        <p:txBody>
          <a:bodyPr/>
          <a:lstStyle/>
          <a:p>
            <a:fld id="{ED87D47D-B3C0-45A7-B978-7F671686D6B7}" type="slidenum">
              <a:rPr lang="en-IN" smtClean="0"/>
              <a:t>19</a:t>
            </a:fld>
            <a:endParaRPr lang="en-IN"/>
          </a:p>
        </p:txBody>
      </p:sp>
    </p:spTree>
    <p:extLst>
      <p:ext uri="{BB962C8B-B14F-4D97-AF65-F5344CB8AC3E}">
        <p14:creationId xmlns:p14="http://schemas.microsoft.com/office/powerpoint/2010/main" val="2856774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Our journey begins with an overview of GCP data process engineering, emphasizing the importance of security. We will then delve into the different encryption techniques available in GCP, followed by best practices to secure data. Lastly, we will examine compliance requirements and real-world applications of these security measures.</a:t>
            </a:r>
          </a:p>
        </p:txBody>
      </p:sp>
      <p:sp>
        <p:nvSpPr>
          <p:cNvPr id="4" name="Slide Number Placeholder 3"/>
          <p:cNvSpPr>
            <a:spLocks noGrp="1"/>
          </p:cNvSpPr>
          <p:nvPr>
            <p:ph type="sldNum" sz="quarter" idx="5"/>
          </p:nvPr>
        </p:nvSpPr>
        <p:spPr/>
        <p:txBody>
          <a:bodyPr/>
          <a:lstStyle/>
          <a:p>
            <a:fld id="{ED87D47D-B3C0-45A7-B978-7F671686D6B7}" type="slidenum">
              <a:rPr lang="en-IN" smtClean="0"/>
              <a:t>2</a:t>
            </a:fld>
            <a:endParaRPr lang="en-IN"/>
          </a:p>
        </p:txBody>
      </p:sp>
    </p:spTree>
    <p:extLst>
      <p:ext uri="{BB962C8B-B14F-4D97-AF65-F5344CB8AC3E}">
        <p14:creationId xmlns:p14="http://schemas.microsoft.com/office/powerpoint/2010/main" val="3332686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Numerous organizations have successfully implemented secure data processing solutions in GCP. These success stories demonstrate the effectiveness of GCP's security features and best practices in protecting sensitive data.</a:t>
            </a:r>
          </a:p>
        </p:txBody>
      </p:sp>
      <p:sp>
        <p:nvSpPr>
          <p:cNvPr id="4" name="Slide Number Placeholder 3"/>
          <p:cNvSpPr>
            <a:spLocks noGrp="1"/>
          </p:cNvSpPr>
          <p:nvPr>
            <p:ph type="sldNum" sz="quarter" idx="5"/>
          </p:nvPr>
        </p:nvSpPr>
        <p:spPr/>
        <p:txBody>
          <a:bodyPr/>
          <a:lstStyle/>
          <a:p>
            <a:fld id="{ED87D47D-B3C0-45A7-B978-7F671686D6B7}" type="slidenum">
              <a:rPr lang="en-IN" smtClean="0"/>
              <a:t>20</a:t>
            </a:fld>
            <a:endParaRPr lang="en-IN"/>
          </a:p>
        </p:txBody>
      </p:sp>
    </p:spTree>
    <p:extLst>
      <p:ext uri="{BB962C8B-B14F-4D97-AF65-F5344CB8AC3E}">
        <p14:creationId xmlns:p14="http://schemas.microsoft.com/office/powerpoint/2010/main" val="4016706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While GCP offers robust security features, organizations may encounter challenges in implementing these solutions. This slide discusses common challenges and effective strategies for overcoming them.</a:t>
            </a:r>
          </a:p>
        </p:txBody>
      </p:sp>
      <p:sp>
        <p:nvSpPr>
          <p:cNvPr id="4" name="Slide Number Placeholder 3"/>
          <p:cNvSpPr>
            <a:spLocks noGrp="1"/>
          </p:cNvSpPr>
          <p:nvPr>
            <p:ph type="sldNum" sz="quarter" idx="5"/>
          </p:nvPr>
        </p:nvSpPr>
        <p:spPr/>
        <p:txBody>
          <a:bodyPr/>
          <a:lstStyle/>
          <a:p>
            <a:fld id="{ED87D47D-B3C0-45A7-B978-7F671686D6B7}" type="slidenum">
              <a:rPr lang="en-IN" smtClean="0"/>
              <a:t>21</a:t>
            </a:fld>
            <a:endParaRPr lang="en-IN"/>
          </a:p>
        </p:txBody>
      </p:sp>
    </p:spTree>
    <p:extLst>
      <p:ext uri="{BB962C8B-B14F-4D97-AF65-F5344CB8AC3E}">
        <p14:creationId xmlns:p14="http://schemas.microsoft.com/office/powerpoint/2010/main" val="20540637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As technology evolves, so do the threats and challenges facing data security. This slide explores the future trends in GCP data security, including advancements in encryption technology and evolving compliance standards.</a:t>
            </a:r>
          </a:p>
        </p:txBody>
      </p:sp>
      <p:sp>
        <p:nvSpPr>
          <p:cNvPr id="4" name="Slide Number Placeholder 3"/>
          <p:cNvSpPr>
            <a:spLocks noGrp="1"/>
          </p:cNvSpPr>
          <p:nvPr>
            <p:ph type="sldNum" sz="quarter" idx="5"/>
          </p:nvPr>
        </p:nvSpPr>
        <p:spPr/>
        <p:txBody>
          <a:bodyPr/>
          <a:lstStyle/>
          <a:p>
            <a:fld id="{ED87D47D-B3C0-45A7-B978-7F671686D6B7}" type="slidenum">
              <a:rPr lang="en-IN" smtClean="0"/>
              <a:t>22</a:t>
            </a:fld>
            <a:endParaRPr lang="en-IN"/>
          </a:p>
        </p:txBody>
      </p:sp>
    </p:spTree>
    <p:extLst>
      <p:ext uri="{BB962C8B-B14F-4D97-AF65-F5344CB8AC3E}">
        <p14:creationId xmlns:p14="http://schemas.microsoft.com/office/powerpoint/2010/main" val="2710170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In conclusion, encryption and security are paramount in GCP data process engineering. By understanding and implementing the appropriate techniques and best practices, organizations can protect their data and maintain compliance in an ever-evolving digital landscape.</a:t>
            </a:r>
          </a:p>
        </p:txBody>
      </p:sp>
      <p:sp>
        <p:nvSpPr>
          <p:cNvPr id="4" name="Slide Number Placeholder 3"/>
          <p:cNvSpPr>
            <a:spLocks noGrp="1"/>
          </p:cNvSpPr>
          <p:nvPr>
            <p:ph type="sldNum" sz="quarter" idx="5"/>
          </p:nvPr>
        </p:nvSpPr>
        <p:spPr/>
        <p:txBody>
          <a:bodyPr/>
          <a:lstStyle/>
          <a:p>
            <a:fld id="{ED87D47D-B3C0-45A7-B978-7F671686D6B7}" type="slidenum">
              <a:rPr lang="en-IN" smtClean="0"/>
              <a:t>23</a:t>
            </a:fld>
            <a:endParaRPr lang="en-IN"/>
          </a:p>
        </p:txBody>
      </p:sp>
    </p:spTree>
    <p:extLst>
      <p:ext uri="{BB962C8B-B14F-4D97-AF65-F5344CB8AC3E}">
        <p14:creationId xmlns:p14="http://schemas.microsoft.com/office/powerpoint/2010/main" val="3232945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Understanding GCP data process engineering is essential for leveraging the platform effectively. This section will introduce the core principles and significance of security in data processing.</a:t>
            </a:r>
          </a:p>
        </p:txBody>
      </p:sp>
      <p:sp>
        <p:nvSpPr>
          <p:cNvPr id="4" name="Slide Number Placeholder 3"/>
          <p:cNvSpPr>
            <a:spLocks noGrp="1"/>
          </p:cNvSpPr>
          <p:nvPr>
            <p:ph type="sldNum" sz="quarter" idx="5"/>
          </p:nvPr>
        </p:nvSpPr>
        <p:spPr/>
        <p:txBody>
          <a:bodyPr/>
          <a:lstStyle/>
          <a:p>
            <a:fld id="{ED87D47D-B3C0-45A7-B978-7F671686D6B7}" type="slidenum">
              <a:rPr lang="en-IN" smtClean="0"/>
              <a:t>3</a:t>
            </a:fld>
            <a:endParaRPr lang="en-IN"/>
          </a:p>
        </p:txBody>
      </p:sp>
    </p:spTree>
    <p:extLst>
      <p:ext uri="{BB962C8B-B14F-4D97-AF65-F5344CB8AC3E}">
        <p14:creationId xmlns:p14="http://schemas.microsoft.com/office/powerpoint/2010/main" val="3940615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Google Cloud Platform (GCP) is a suite of cloud computing services that runs on the same infrastructure that Google uses internally. It offers various tools and services for data storage, processing, and analysis, allowing organizations to manage their data efficiently.</a:t>
            </a:r>
          </a:p>
        </p:txBody>
      </p:sp>
      <p:sp>
        <p:nvSpPr>
          <p:cNvPr id="4" name="Slide Number Placeholder 3"/>
          <p:cNvSpPr>
            <a:spLocks noGrp="1"/>
          </p:cNvSpPr>
          <p:nvPr>
            <p:ph type="sldNum" sz="quarter" idx="5"/>
          </p:nvPr>
        </p:nvSpPr>
        <p:spPr/>
        <p:txBody>
          <a:bodyPr/>
          <a:lstStyle/>
          <a:p>
            <a:fld id="{ED87D47D-B3C0-45A7-B978-7F671686D6B7}" type="slidenum">
              <a:rPr lang="en-IN" smtClean="0"/>
              <a:t>4</a:t>
            </a:fld>
            <a:endParaRPr lang="en-IN"/>
          </a:p>
        </p:txBody>
      </p:sp>
    </p:spTree>
    <p:extLst>
      <p:ext uri="{BB962C8B-B14F-4D97-AF65-F5344CB8AC3E}">
        <p14:creationId xmlns:p14="http://schemas.microsoft.com/office/powerpoint/2010/main" val="3890711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GCP data process engineering encompasses several key components, including Google BigQuery for data analytics, Cloud Dataflow for data processing, and Cloud Storage for scalable data storage. Each component plays a vital role in building robust data workflows.</a:t>
            </a:r>
          </a:p>
        </p:txBody>
      </p:sp>
      <p:sp>
        <p:nvSpPr>
          <p:cNvPr id="4" name="Slide Number Placeholder 3"/>
          <p:cNvSpPr>
            <a:spLocks noGrp="1"/>
          </p:cNvSpPr>
          <p:nvPr>
            <p:ph type="sldNum" sz="quarter" idx="5"/>
          </p:nvPr>
        </p:nvSpPr>
        <p:spPr/>
        <p:txBody>
          <a:bodyPr/>
          <a:lstStyle/>
          <a:p>
            <a:fld id="{ED87D47D-B3C0-45A7-B978-7F671686D6B7}" type="slidenum">
              <a:rPr lang="en-IN" smtClean="0"/>
              <a:t>5</a:t>
            </a:fld>
            <a:endParaRPr lang="en-IN"/>
          </a:p>
        </p:txBody>
      </p:sp>
    </p:spTree>
    <p:extLst>
      <p:ext uri="{BB962C8B-B14F-4D97-AF65-F5344CB8AC3E}">
        <p14:creationId xmlns:p14="http://schemas.microsoft.com/office/powerpoint/2010/main" val="1508479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Security is paramount in data processing, particularly in cloud environments. Ensuring data integrity, confidentiality, and availability protects against unauthorized access and data breaches, which can have severe consequences for organizations.</a:t>
            </a:r>
          </a:p>
        </p:txBody>
      </p:sp>
      <p:sp>
        <p:nvSpPr>
          <p:cNvPr id="4" name="Slide Number Placeholder 3"/>
          <p:cNvSpPr>
            <a:spLocks noGrp="1"/>
          </p:cNvSpPr>
          <p:nvPr>
            <p:ph type="sldNum" sz="quarter" idx="5"/>
          </p:nvPr>
        </p:nvSpPr>
        <p:spPr/>
        <p:txBody>
          <a:bodyPr/>
          <a:lstStyle/>
          <a:p>
            <a:fld id="{ED87D47D-B3C0-45A7-B978-7F671686D6B7}" type="slidenum">
              <a:rPr lang="en-IN" smtClean="0"/>
              <a:t>6</a:t>
            </a:fld>
            <a:endParaRPr lang="en-IN"/>
          </a:p>
        </p:txBody>
      </p:sp>
    </p:spTree>
    <p:extLst>
      <p:ext uri="{BB962C8B-B14F-4D97-AF65-F5344CB8AC3E}">
        <p14:creationId xmlns:p14="http://schemas.microsoft.com/office/powerpoint/2010/main" val="3045543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Encryption is a fundamental aspect of securing data in GCP. This section will explore various encryption techniques that are crucial for protecting sensitive data both at rest and in transit.</a:t>
            </a:r>
          </a:p>
        </p:txBody>
      </p:sp>
      <p:sp>
        <p:nvSpPr>
          <p:cNvPr id="4" name="Slide Number Placeholder 3"/>
          <p:cNvSpPr>
            <a:spLocks noGrp="1"/>
          </p:cNvSpPr>
          <p:nvPr>
            <p:ph type="sldNum" sz="quarter" idx="5"/>
          </p:nvPr>
        </p:nvSpPr>
        <p:spPr/>
        <p:txBody>
          <a:bodyPr/>
          <a:lstStyle/>
          <a:p>
            <a:fld id="{ED87D47D-B3C0-45A7-B978-7F671686D6B7}" type="slidenum">
              <a:rPr lang="en-IN" smtClean="0"/>
              <a:t>7</a:t>
            </a:fld>
            <a:endParaRPr lang="en-IN"/>
          </a:p>
        </p:txBody>
      </p:sp>
    </p:spTree>
    <p:extLst>
      <p:ext uri="{BB962C8B-B14F-4D97-AF65-F5344CB8AC3E}">
        <p14:creationId xmlns:p14="http://schemas.microsoft.com/office/powerpoint/2010/main" val="785126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Encryption at rest ensures that data stored in GCP services is protected against unauthorized access. GCP automatically encrypts data before it is written to disk, using advanced encryption standards. Users can also manage their own encryption keys for added control.</a:t>
            </a:r>
          </a:p>
        </p:txBody>
      </p:sp>
      <p:sp>
        <p:nvSpPr>
          <p:cNvPr id="4" name="Slide Number Placeholder 3"/>
          <p:cNvSpPr>
            <a:spLocks noGrp="1"/>
          </p:cNvSpPr>
          <p:nvPr>
            <p:ph type="sldNum" sz="quarter" idx="5"/>
          </p:nvPr>
        </p:nvSpPr>
        <p:spPr/>
        <p:txBody>
          <a:bodyPr/>
          <a:lstStyle/>
          <a:p>
            <a:fld id="{ED87D47D-B3C0-45A7-B978-7F671686D6B7}" type="slidenum">
              <a:rPr lang="en-IN" smtClean="0"/>
              <a:t>8</a:t>
            </a:fld>
            <a:endParaRPr lang="en-IN"/>
          </a:p>
        </p:txBody>
      </p:sp>
    </p:spTree>
    <p:extLst>
      <p:ext uri="{BB962C8B-B14F-4D97-AF65-F5344CB8AC3E}">
        <p14:creationId xmlns:p14="http://schemas.microsoft.com/office/powerpoint/2010/main" val="4278365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Encryption in transit protects data as it travels between users and GCP services. GCP employs secure protocols such as HTTPS and TLS, ensuring that data remains confidential and secure from interception during transmission.</a:t>
            </a:r>
          </a:p>
        </p:txBody>
      </p:sp>
      <p:sp>
        <p:nvSpPr>
          <p:cNvPr id="4" name="Slide Number Placeholder 3"/>
          <p:cNvSpPr>
            <a:spLocks noGrp="1"/>
          </p:cNvSpPr>
          <p:nvPr>
            <p:ph type="sldNum" sz="quarter" idx="5"/>
          </p:nvPr>
        </p:nvSpPr>
        <p:spPr/>
        <p:txBody>
          <a:bodyPr/>
          <a:lstStyle/>
          <a:p>
            <a:fld id="{ED87D47D-B3C0-45A7-B978-7F671686D6B7}" type="slidenum">
              <a:rPr lang="en-IN" smtClean="0"/>
              <a:t>9</a:t>
            </a:fld>
            <a:endParaRPr lang="en-IN"/>
          </a:p>
        </p:txBody>
      </p:sp>
    </p:spTree>
    <p:extLst>
      <p:ext uri="{BB962C8B-B14F-4D97-AF65-F5344CB8AC3E}">
        <p14:creationId xmlns:p14="http://schemas.microsoft.com/office/powerpoint/2010/main" val="3262360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1">
    <p:bg>
      <p:bgPr>
        <a:solidFill>
          <a:schemeClr val="accent2"/>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4AD6FAED-931D-338C-E50C-0434E17D2070}"/>
              </a:ext>
            </a:extLst>
          </p:cNvPr>
          <p:cNvGrpSpPr/>
          <p:nvPr/>
        </p:nvGrpSpPr>
        <p:grpSpPr>
          <a:xfrm>
            <a:off x="452064" y="492893"/>
            <a:ext cx="11287872" cy="5876422"/>
            <a:chOff x="521208" y="647905"/>
            <a:chExt cx="11365969" cy="5565740"/>
          </a:xfrm>
        </p:grpSpPr>
        <p:sp>
          <p:nvSpPr>
            <p:cNvPr id="17" name="Shape 4">
              <a:extLst>
                <a:ext uri="{FF2B5EF4-FFF2-40B4-BE49-F238E27FC236}">
                  <a16:creationId xmlns:a16="http://schemas.microsoft.com/office/drawing/2014/main" id="{DCDA1A87-281E-F540-3953-07E4B8710512}"/>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8" name="Shape 3">
              <a:extLst>
                <a:ext uri="{FF2B5EF4-FFF2-40B4-BE49-F238E27FC236}">
                  <a16:creationId xmlns:a16="http://schemas.microsoft.com/office/drawing/2014/main" id="{F1382C23-9234-800E-14C4-49DD5B4A2DF1}"/>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5B67FC65-5AAF-6A23-5752-1C26B207DC72}"/>
              </a:ext>
            </a:extLst>
          </p:cNvPr>
          <p:cNvGrpSpPr/>
          <p:nvPr userDrawn="1"/>
        </p:nvGrpSpPr>
        <p:grpSpPr>
          <a:xfrm>
            <a:off x="452064" y="492893"/>
            <a:ext cx="11287872" cy="5876422"/>
            <a:chOff x="521208" y="647905"/>
            <a:chExt cx="11365969" cy="5565740"/>
          </a:xfrm>
        </p:grpSpPr>
        <p:sp>
          <p:nvSpPr>
            <p:cNvPr id="5" name="Shape 2">
              <a:extLst>
                <a:ext uri="{FF2B5EF4-FFF2-40B4-BE49-F238E27FC236}">
                  <a16:creationId xmlns:a16="http://schemas.microsoft.com/office/drawing/2014/main" id="{043EAAF4-DE2D-970B-4D15-6D36EEAC1744}"/>
                </a:ext>
              </a:extLst>
            </p:cNvPr>
            <p:cNvSpPr/>
            <p:nvPr userDrawn="1"/>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 1">
              <a:extLst>
                <a:ext uri="{FF2B5EF4-FFF2-40B4-BE49-F238E27FC236}">
                  <a16:creationId xmlns:a16="http://schemas.microsoft.com/office/drawing/2014/main" id="{496DF73D-E4E2-469F-D426-591823D792A6}"/>
                </a:ext>
              </a:extLst>
            </p:cNvPr>
            <p:cNvSpPr/>
            <p:nvPr userDrawn="1"/>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768239" y="4473553"/>
            <a:ext cx="6655522" cy="1545336"/>
          </a:xfrm>
        </p:spPr>
        <p:txBody>
          <a:bodyPr anchor="t">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56505" y="733849"/>
            <a:ext cx="7478991" cy="3450590"/>
          </a:xfrm>
        </p:spPr>
        <p:txBody>
          <a:bodyPr anchor="b">
            <a:normAutofit/>
          </a:bodyPr>
          <a:lstStyle>
            <a:lvl1pPr algn="ctr">
              <a:defRPr sz="7000"/>
            </a:lvl1pPr>
          </a:lstStyle>
          <a:p>
            <a:r>
              <a:rPr lang="en-US"/>
              <a:t>Click to edit Master title style</a:t>
            </a:r>
            <a:endParaRPr lang="en-US" dirty="0"/>
          </a:p>
        </p:txBody>
      </p:sp>
    </p:spTree>
    <p:extLst>
      <p:ext uri="{BB962C8B-B14F-4D97-AF65-F5344CB8AC3E}">
        <p14:creationId xmlns:p14="http://schemas.microsoft.com/office/powerpoint/2010/main" val="232414967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bg>
      <p:bgPr>
        <a:solidFill>
          <a:schemeClr val="accent4"/>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84D1378-B186-42E3-4E92-4535D69600DD}"/>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Freeform: Shape 10">
            <a:extLst>
              <a:ext uri="{FF2B5EF4-FFF2-40B4-BE49-F238E27FC236}">
                <a16:creationId xmlns:a16="http://schemas.microsoft.com/office/drawing/2014/main" id="{B1A7FCFE-6E16-1C2D-D2CA-A0DD2C83CAB8}"/>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nvGrpSpPr>
          <p:cNvPr id="6" name="Group 5">
            <a:extLst>
              <a:ext uri="{FF2B5EF4-FFF2-40B4-BE49-F238E27FC236}">
                <a16:creationId xmlns:a16="http://schemas.microsoft.com/office/drawing/2014/main" id="{7221AEEC-FE51-113A-42A2-CFA0C77AC6EF}"/>
              </a:ext>
            </a:extLst>
          </p:cNvPr>
          <p:cNvGrpSpPr/>
          <p:nvPr/>
        </p:nvGrpSpPr>
        <p:grpSpPr>
          <a:xfrm>
            <a:off x="8876520" y="3790309"/>
            <a:ext cx="2626859" cy="2662693"/>
            <a:chOff x="9335008" y="164592"/>
            <a:chExt cx="6042545" cy="6124973"/>
          </a:xfrm>
        </p:grpSpPr>
        <p:sp>
          <p:nvSpPr>
            <p:cNvPr id="8" name="Shape">
              <a:extLst>
                <a:ext uri="{FF2B5EF4-FFF2-40B4-BE49-F238E27FC236}">
                  <a16:creationId xmlns:a16="http://schemas.microsoft.com/office/drawing/2014/main" id="{394E3C3F-1816-18C0-8AF1-8F606BFDE353}"/>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09A7CB0C-D02A-0482-2950-D29D23913B78}"/>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sp>
        <p:nvSpPr>
          <p:cNvPr id="30" name="Date Placeholder 3">
            <a:extLst>
              <a:ext uri="{FF2B5EF4-FFF2-40B4-BE49-F238E27FC236}">
                <a16:creationId xmlns:a16="http://schemas.microsoft.com/office/drawing/2014/main" id="{775E6E67-B705-438A-3157-9FAFB486AB35}"/>
              </a:ext>
            </a:extLst>
          </p:cNvPr>
          <p:cNvSpPr>
            <a:spLocks noGrp="1"/>
          </p:cNvSpPr>
          <p:nvPr>
            <p:ph type="dt" sz="half" idx="2"/>
          </p:nvPr>
        </p:nvSpPr>
        <p:spPr>
          <a:xfrm>
            <a:off x="612647" y="6453002"/>
            <a:ext cx="3494314" cy="365125"/>
          </a:xfrm>
          <a:prstGeom prst="rect">
            <a:avLst/>
          </a:prstGeom>
        </p:spPr>
        <p:txBody>
          <a:bodyPr/>
          <a:lstStyle>
            <a:lvl1pPr>
              <a:defRPr sz="1200">
                <a:solidFill>
                  <a:schemeClr val="tx1"/>
                </a:solidFill>
              </a:defRPr>
            </a:lvl1pPr>
          </a:lstStyle>
          <a:p>
            <a:endParaRPr lang="en-US" dirty="0"/>
          </a:p>
        </p:txBody>
      </p:sp>
      <p:sp>
        <p:nvSpPr>
          <p:cNvPr id="31" name="Footer Placeholder 4">
            <a:extLst>
              <a:ext uri="{FF2B5EF4-FFF2-40B4-BE49-F238E27FC236}">
                <a16:creationId xmlns:a16="http://schemas.microsoft.com/office/drawing/2014/main" id="{BD0F76B1-559F-8954-20E8-36B7DDEC3449}"/>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tx1"/>
                </a:solidFill>
              </a:defRPr>
            </a:lvl1pPr>
          </a:lstStyle>
          <a:p>
            <a:endParaRPr lang="en-US" dirty="0"/>
          </a:p>
        </p:txBody>
      </p:sp>
      <p:sp>
        <p:nvSpPr>
          <p:cNvPr id="32" name="Slide Number Placeholder 5">
            <a:extLst>
              <a:ext uri="{FF2B5EF4-FFF2-40B4-BE49-F238E27FC236}">
                <a16:creationId xmlns:a16="http://schemas.microsoft.com/office/drawing/2014/main" id="{FD894493-8572-6DB5-5FEB-3D8705FE62A0}"/>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tx1"/>
                </a:solidFill>
              </a:defRPr>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125692" cy="3689909"/>
          </a:xfrm>
        </p:spPr>
        <p:txBody>
          <a:bodyPr>
            <a:normAutofit/>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125692" cy="1554480"/>
          </a:xfrm>
        </p:spPr>
        <p:txBody>
          <a:bodyPr anchor="b">
            <a:normAutofit/>
          </a:bodyPr>
          <a:lstStyle>
            <a:lvl1pPr>
              <a:defRPr sz="4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43848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bg>
      <p:bgPr>
        <a:solidFill>
          <a:schemeClr val="accent1"/>
        </a:solidFill>
        <a:effectLst/>
      </p:bgPr>
    </p:bg>
    <p:spTree>
      <p:nvGrpSpPr>
        <p:cNvPr id="1" name=""/>
        <p:cNvGrpSpPr/>
        <p:nvPr/>
      </p:nvGrpSpPr>
      <p:grpSpPr>
        <a:xfrm>
          <a:off x="0" y="0"/>
          <a:ext cx="0" cy="0"/>
          <a:chOff x="0" y="0"/>
          <a:chExt cx="0" cy="0"/>
        </a:xfrm>
      </p:grpSpPr>
      <p:sp>
        <p:nvSpPr>
          <p:cNvPr id="30" name="Date Placeholder 3">
            <a:extLst>
              <a:ext uri="{FF2B5EF4-FFF2-40B4-BE49-F238E27FC236}">
                <a16:creationId xmlns:a16="http://schemas.microsoft.com/office/drawing/2014/main" id="{29ED1FCF-34AE-55B5-7EA2-DCC3B58B441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1" name="Footer Placeholder 4">
            <a:extLst>
              <a:ext uri="{FF2B5EF4-FFF2-40B4-BE49-F238E27FC236}">
                <a16:creationId xmlns:a16="http://schemas.microsoft.com/office/drawing/2014/main" id="{114D0EE2-5EA4-6FAC-3193-C269426CBCE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2" name="Slide Number Placeholder 5">
            <a:extLst>
              <a:ext uri="{FF2B5EF4-FFF2-40B4-BE49-F238E27FC236}">
                <a16:creationId xmlns:a16="http://schemas.microsoft.com/office/drawing/2014/main" id="{FE12886A-E7A1-1207-B7DC-D3AC7E41929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5376506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bg>
      <p:bgPr>
        <a:solidFill>
          <a:schemeClr val="accent1"/>
        </a:solidFill>
        <a:effectLst/>
      </p:bgPr>
    </p:bg>
    <p:spTree>
      <p:nvGrpSpPr>
        <p:cNvPr id="1" name=""/>
        <p:cNvGrpSpPr/>
        <p:nvPr/>
      </p:nvGrpSpPr>
      <p:grpSpPr>
        <a:xfrm>
          <a:off x="0" y="0"/>
          <a:ext cx="0" cy="0"/>
          <a:chOff x="0" y="0"/>
          <a:chExt cx="0" cy="0"/>
        </a:xfrm>
      </p:grpSpPr>
      <p:sp>
        <p:nvSpPr>
          <p:cNvPr id="24" name="Date Placeholder 3">
            <a:extLst>
              <a:ext uri="{FF2B5EF4-FFF2-40B4-BE49-F238E27FC236}">
                <a16:creationId xmlns:a16="http://schemas.microsoft.com/office/drawing/2014/main" id="{7DDCF610-E7A8-B78E-E6A1-2F16A574A4D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5" name="Footer Placeholder 4">
            <a:extLst>
              <a:ext uri="{FF2B5EF4-FFF2-40B4-BE49-F238E27FC236}">
                <a16:creationId xmlns:a16="http://schemas.microsoft.com/office/drawing/2014/main" id="{6D2CAE9F-804A-89E2-38FC-0C0A0674469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6" name="Slide Number Placeholder 5">
            <a:extLst>
              <a:ext uri="{FF2B5EF4-FFF2-40B4-BE49-F238E27FC236}">
                <a16:creationId xmlns:a16="http://schemas.microsoft.com/office/drawing/2014/main" id="{B797BD51-163B-4405-6E5E-5631C02C11C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Tree>
    <p:extLst>
      <p:ext uri="{BB962C8B-B14F-4D97-AF65-F5344CB8AC3E}">
        <p14:creationId xmlns:p14="http://schemas.microsoft.com/office/powerpoint/2010/main" val="3194273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1">
    <p:bg>
      <p:bgPr>
        <a:solidFill>
          <a:schemeClr val="accent1"/>
        </a:solidFill>
        <a:effectLst/>
      </p:bgPr>
    </p:bg>
    <p:spTree>
      <p:nvGrpSpPr>
        <p:cNvPr id="1" name=""/>
        <p:cNvGrpSpPr/>
        <p:nvPr/>
      </p:nvGrpSpPr>
      <p:grpSpPr>
        <a:xfrm>
          <a:off x="0" y="0"/>
          <a:ext cx="0" cy="0"/>
          <a:chOff x="0" y="0"/>
          <a:chExt cx="0" cy="0"/>
        </a:xfrm>
      </p:grpSpPr>
      <p:sp>
        <p:nvSpPr>
          <p:cNvPr id="31" name="Date Placeholder 3">
            <a:extLst>
              <a:ext uri="{FF2B5EF4-FFF2-40B4-BE49-F238E27FC236}">
                <a16:creationId xmlns:a16="http://schemas.microsoft.com/office/drawing/2014/main" id="{73ACA242-A16B-6DFD-762A-068D96E18367}"/>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2" name="Footer Placeholder 4">
            <a:extLst>
              <a:ext uri="{FF2B5EF4-FFF2-40B4-BE49-F238E27FC236}">
                <a16:creationId xmlns:a16="http://schemas.microsoft.com/office/drawing/2014/main" id="{35E03151-BE16-A5AE-E74B-E71D2EEA3D0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3" name="Slide Number Placeholder 5">
            <a:extLst>
              <a:ext uri="{FF2B5EF4-FFF2-40B4-BE49-F238E27FC236}">
                <a16:creationId xmlns:a16="http://schemas.microsoft.com/office/drawing/2014/main" id="{3096065C-6125-F83A-9705-9A6ABBF1F41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12647" y="2249714"/>
            <a:ext cx="10966706" cy="405964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877456"/>
            <a:ext cx="10966705" cy="1132258"/>
          </a:xfrm>
        </p:spPr>
        <p:txBody>
          <a:bodyPr/>
          <a:lstStyle/>
          <a:p>
            <a:r>
              <a:rPr lang="en-US" dirty="0"/>
              <a:t>Click to edit Master title style</a:t>
            </a:r>
          </a:p>
        </p:txBody>
      </p:sp>
    </p:spTree>
    <p:extLst>
      <p:ext uri="{BB962C8B-B14F-4D97-AF65-F5344CB8AC3E}">
        <p14:creationId xmlns:p14="http://schemas.microsoft.com/office/powerpoint/2010/main" val="2410605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Content 2">
    <p:bg>
      <p:bgPr>
        <a:solidFill>
          <a:schemeClr val="accent3"/>
        </a:solidFill>
        <a:effectLst/>
      </p:bgPr>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744A8A6-B09A-3C25-2DA9-92129860EDBD}"/>
              </a:ext>
            </a:extLst>
          </p:cNvPr>
          <p:cNvGrpSpPr/>
          <p:nvPr/>
        </p:nvGrpSpPr>
        <p:grpSpPr>
          <a:xfrm>
            <a:off x="858371" y="1538141"/>
            <a:ext cx="5594950" cy="3781718"/>
            <a:chOff x="521208" y="647905"/>
            <a:chExt cx="11365969" cy="5565740"/>
          </a:xfrm>
        </p:grpSpPr>
        <p:sp>
          <p:nvSpPr>
            <p:cNvPr id="36" name="Shape">
              <a:extLst>
                <a:ext uri="{FF2B5EF4-FFF2-40B4-BE49-F238E27FC236}">
                  <a16:creationId xmlns:a16="http://schemas.microsoft.com/office/drawing/2014/main" id="{18600D5A-4CF6-D9F9-1A3A-5136CC2CE45D}"/>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37" name="Shape">
              <a:extLst>
                <a:ext uri="{FF2B5EF4-FFF2-40B4-BE49-F238E27FC236}">
                  <a16:creationId xmlns:a16="http://schemas.microsoft.com/office/drawing/2014/main" id="{69249D5A-EA70-0210-8234-7481C00A91D0}"/>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4" name="Date Placeholder 3">
            <a:extLst>
              <a:ext uri="{FF2B5EF4-FFF2-40B4-BE49-F238E27FC236}">
                <a16:creationId xmlns:a16="http://schemas.microsoft.com/office/drawing/2014/main" id="{80049690-5071-BD55-097B-94E1C622C696}"/>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45" name="Footer Placeholder 4">
            <a:extLst>
              <a:ext uri="{FF2B5EF4-FFF2-40B4-BE49-F238E27FC236}">
                <a16:creationId xmlns:a16="http://schemas.microsoft.com/office/drawing/2014/main" id="{BD4CD991-3BD0-96BF-8EFE-2704DC4AF585}"/>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46" name="Slide Number Placeholder 5">
            <a:extLst>
              <a:ext uri="{FF2B5EF4-FFF2-40B4-BE49-F238E27FC236}">
                <a16:creationId xmlns:a16="http://schemas.microsoft.com/office/drawing/2014/main" id="{2D7AB2FB-45CB-9650-D69B-C25425E33E8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7028878" y="2129872"/>
            <a:ext cx="4304752" cy="2454797"/>
          </a:xfrm>
        </p:spPr>
        <p:txBody>
          <a:bodyPr anchor="ct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409675" y="2129873"/>
            <a:ext cx="4325112" cy="2454796"/>
          </a:xfrm>
        </p:spPr>
        <p:txBody>
          <a:bodyPr anchor="ctr">
            <a:normAutofit/>
          </a:bodyPr>
          <a:lstStyle>
            <a:lvl1pPr algn="ctr">
              <a:defRPr sz="4400"/>
            </a:lvl1pPr>
          </a:lstStyle>
          <a:p>
            <a:r>
              <a:rPr lang="en-US"/>
              <a:t>Click to edit Master title style</a:t>
            </a:r>
            <a:endParaRPr lang="en-US" dirty="0"/>
          </a:p>
        </p:txBody>
      </p:sp>
    </p:spTree>
    <p:extLst>
      <p:ext uri="{BB962C8B-B14F-4D97-AF65-F5344CB8AC3E}">
        <p14:creationId xmlns:p14="http://schemas.microsoft.com/office/powerpoint/2010/main" val="2363995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Content 3">
    <p:bg>
      <p:bgPr>
        <a:solidFill>
          <a:schemeClr val="tx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C88823FA-BCE8-BE0F-3474-1FFC8DE4AC59}"/>
              </a:ext>
            </a:extLst>
          </p:cNvPr>
          <p:cNvGrpSpPr/>
          <p:nvPr/>
        </p:nvGrpSpPr>
        <p:grpSpPr>
          <a:xfrm>
            <a:off x="858371" y="971570"/>
            <a:ext cx="4956175" cy="4914861"/>
            <a:chOff x="521208" y="647905"/>
            <a:chExt cx="11365969" cy="5565740"/>
          </a:xfrm>
        </p:grpSpPr>
        <p:sp>
          <p:nvSpPr>
            <p:cNvPr id="28" name="Shape">
              <a:extLst>
                <a:ext uri="{FF2B5EF4-FFF2-40B4-BE49-F238E27FC236}">
                  <a16:creationId xmlns:a16="http://schemas.microsoft.com/office/drawing/2014/main" id="{8755C3D9-8DB9-D618-748B-B6E2A1EF8E9F}"/>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9" name="Shape">
              <a:extLst>
                <a:ext uri="{FF2B5EF4-FFF2-40B4-BE49-F238E27FC236}">
                  <a16:creationId xmlns:a16="http://schemas.microsoft.com/office/drawing/2014/main" id="{23865804-C82C-A447-A04C-ABF4010702B9}"/>
                </a:ext>
              </a:extLst>
            </p:cNvPr>
            <p:cNvSpPr/>
            <p:nvPr/>
          </p:nvSpPr>
          <p:spPr>
            <a:xfrm>
              <a:off x="521208" y="647905"/>
              <a:ext cx="11047664" cy="5370983"/>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3" name="Date Placeholder 3">
            <a:extLst>
              <a:ext uri="{FF2B5EF4-FFF2-40B4-BE49-F238E27FC236}">
                <a16:creationId xmlns:a16="http://schemas.microsoft.com/office/drawing/2014/main" id="{E2295D06-A657-EBA5-DDDB-4E4E49D2E296}"/>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34" name="Footer Placeholder 4">
            <a:extLst>
              <a:ext uri="{FF2B5EF4-FFF2-40B4-BE49-F238E27FC236}">
                <a16:creationId xmlns:a16="http://schemas.microsoft.com/office/drawing/2014/main" id="{1CF9B0FB-ACF7-6D9F-99BE-4DD74734487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35" name="Slide Number Placeholder 5">
            <a:extLst>
              <a:ext uri="{FF2B5EF4-FFF2-40B4-BE49-F238E27FC236}">
                <a16:creationId xmlns:a16="http://schemas.microsoft.com/office/drawing/2014/main" id="{22A91196-EB20-2426-81AB-1BD198D41E00}"/>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6377454" y="1651000"/>
            <a:ext cx="4956175" cy="3556000"/>
          </a:xfrm>
        </p:spPr>
        <p:txBody>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60535" y="1564502"/>
            <a:ext cx="3813048" cy="3557016"/>
          </a:xfrm>
        </p:spPr>
        <p:txBody>
          <a:bodyPr anchor="ctr">
            <a:normAutofit/>
          </a:bodyPr>
          <a:lstStyle>
            <a:lvl1pPr algn="ctr">
              <a:defRPr sz="3600"/>
            </a:lvl1pPr>
          </a:lstStyle>
          <a:p>
            <a:r>
              <a:rPr lang="en-US"/>
              <a:t>Click to edit Master title style</a:t>
            </a:r>
            <a:endParaRPr lang="en-US" dirty="0"/>
          </a:p>
        </p:txBody>
      </p:sp>
    </p:spTree>
    <p:extLst>
      <p:ext uri="{BB962C8B-B14F-4D97-AF65-F5344CB8AC3E}">
        <p14:creationId xmlns:p14="http://schemas.microsoft.com/office/powerpoint/2010/main" val="4187131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Content 4">
    <p:bg>
      <p:bgPr>
        <a:solidFill>
          <a:schemeClr val="accent2"/>
        </a:solidFill>
        <a:effectLst/>
      </p:bgPr>
    </p:bg>
    <p:spTree>
      <p:nvGrpSpPr>
        <p:cNvPr id="1" name=""/>
        <p:cNvGrpSpPr/>
        <p:nvPr/>
      </p:nvGrpSpPr>
      <p:grpSpPr>
        <a:xfrm>
          <a:off x="0" y="0"/>
          <a:ext cx="0" cy="0"/>
          <a:chOff x="0" y="0"/>
          <a:chExt cx="0" cy="0"/>
        </a:xfrm>
      </p:grpSpPr>
      <p:sp>
        <p:nvSpPr>
          <p:cNvPr id="27" name="Date Placeholder 3">
            <a:extLst>
              <a:ext uri="{FF2B5EF4-FFF2-40B4-BE49-F238E27FC236}">
                <a16:creationId xmlns:a16="http://schemas.microsoft.com/office/drawing/2014/main" id="{420A3F8D-B31C-9E60-ECAD-B5124B5451CA}"/>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8" name="Footer Placeholder 4">
            <a:extLst>
              <a:ext uri="{FF2B5EF4-FFF2-40B4-BE49-F238E27FC236}">
                <a16:creationId xmlns:a16="http://schemas.microsoft.com/office/drawing/2014/main" id="{ED6AD99E-E3FA-BDB8-D0C0-F2BFE1932201}"/>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9" name="Slide Number Placeholder 5">
            <a:extLst>
              <a:ext uri="{FF2B5EF4-FFF2-40B4-BE49-F238E27FC236}">
                <a16:creationId xmlns:a16="http://schemas.microsoft.com/office/drawing/2014/main" id="{3FEE1A64-18F2-09A0-D35E-BEED4693B1B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533254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Content 5">
    <p:bg>
      <p:bgPr>
        <a:solidFill>
          <a:schemeClr val="accent1"/>
        </a:solidFill>
        <a:effectLst/>
      </p:bgPr>
    </p:bg>
    <p:spTree>
      <p:nvGrpSpPr>
        <p:cNvPr id="1" name=""/>
        <p:cNvGrpSpPr/>
        <p:nvPr/>
      </p:nvGrpSpPr>
      <p:grpSpPr>
        <a:xfrm>
          <a:off x="0" y="0"/>
          <a:ext cx="0" cy="0"/>
          <a:chOff x="0" y="0"/>
          <a:chExt cx="0" cy="0"/>
        </a:xfrm>
      </p:grpSpPr>
      <p:sp>
        <p:nvSpPr>
          <p:cNvPr id="30" name="Date Placeholder 3">
            <a:extLst>
              <a:ext uri="{FF2B5EF4-FFF2-40B4-BE49-F238E27FC236}">
                <a16:creationId xmlns:a16="http://schemas.microsoft.com/office/drawing/2014/main" id="{9075E5A6-721F-FD47-6D1D-0064785551CB}"/>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1" name="Footer Placeholder 4">
            <a:extLst>
              <a:ext uri="{FF2B5EF4-FFF2-40B4-BE49-F238E27FC236}">
                <a16:creationId xmlns:a16="http://schemas.microsoft.com/office/drawing/2014/main" id="{B29386A1-724D-C280-A56A-85256C692BCA}"/>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2" name="Slide Number Placeholder 5">
            <a:extLst>
              <a:ext uri="{FF2B5EF4-FFF2-40B4-BE49-F238E27FC236}">
                <a16:creationId xmlns:a16="http://schemas.microsoft.com/office/drawing/2014/main" id="{C19B6AFA-2BE0-E78C-3044-99587D4FC339}"/>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904502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Content 6">
    <p:bg>
      <p:bgPr>
        <a:solidFill>
          <a:schemeClr val="accent2"/>
        </a:solidFill>
        <a:effectLst/>
      </p:bgPr>
    </p:bg>
    <p:spTree>
      <p:nvGrpSpPr>
        <p:cNvPr id="1" name=""/>
        <p:cNvGrpSpPr/>
        <p:nvPr/>
      </p:nvGrpSpPr>
      <p:grpSpPr>
        <a:xfrm>
          <a:off x="0" y="0"/>
          <a:ext cx="0" cy="0"/>
          <a:chOff x="0" y="0"/>
          <a:chExt cx="0" cy="0"/>
        </a:xfrm>
      </p:grpSpPr>
      <p:sp>
        <p:nvSpPr>
          <p:cNvPr id="36" name="Date Placeholder 3">
            <a:extLst>
              <a:ext uri="{FF2B5EF4-FFF2-40B4-BE49-F238E27FC236}">
                <a16:creationId xmlns:a16="http://schemas.microsoft.com/office/drawing/2014/main" id="{B06A14E2-F768-B607-037E-E827C5D7186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37" name="Footer Placeholder 4">
            <a:extLst>
              <a:ext uri="{FF2B5EF4-FFF2-40B4-BE49-F238E27FC236}">
                <a16:creationId xmlns:a16="http://schemas.microsoft.com/office/drawing/2014/main" id="{2C37B129-3F72-077A-A756-6F81FA3784C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8" name="Slide Number Placeholder 5">
            <a:extLst>
              <a:ext uri="{FF2B5EF4-FFF2-40B4-BE49-F238E27FC236}">
                <a16:creationId xmlns:a16="http://schemas.microsoft.com/office/drawing/2014/main" id="{99D6C3D4-899F-09EA-43F7-C860867F9D2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0368256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Photo 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Footer Placeholder 4">
            <a:extLst>
              <a:ext uri="{FF2B5EF4-FFF2-40B4-BE49-F238E27FC236}">
                <a16:creationId xmlns:a16="http://schemas.microsoft.com/office/drawing/2014/main" id="{F58560E1-761E-32CC-83B8-F2F5E36FF28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6" name="Slide Number Placeholder 5">
            <a:extLst>
              <a:ext uri="{FF2B5EF4-FFF2-40B4-BE49-F238E27FC236}">
                <a16:creationId xmlns:a16="http://schemas.microsoft.com/office/drawing/2014/main" id="{E265D5C8-D1EB-E87C-B8D8-D7D29131F33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96197" y="1828800"/>
            <a:ext cx="6214356"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95689" y="548640"/>
            <a:ext cx="6236473" cy="1143000"/>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2464666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B159500-64D3-D4CC-E529-A36DA1BB79E5}"/>
              </a:ext>
            </a:extLst>
          </p:cNvPr>
          <p:cNvGrpSpPr/>
          <p:nvPr/>
        </p:nvGrpSpPr>
        <p:grpSpPr>
          <a:xfrm>
            <a:off x="452064" y="492893"/>
            <a:ext cx="11287872" cy="5876422"/>
            <a:chOff x="521208" y="647905"/>
            <a:chExt cx="11365969" cy="5565740"/>
          </a:xfrm>
        </p:grpSpPr>
        <p:sp>
          <p:nvSpPr>
            <p:cNvPr id="10" name="Shape 4">
              <a:extLst>
                <a:ext uri="{FF2B5EF4-FFF2-40B4-BE49-F238E27FC236}">
                  <a16:creationId xmlns:a16="http://schemas.microsoft.com/office/drawing/2014/main" id="{C2CA3EF3-2209-F3CC-8F83-61B1213C4635}"/>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1" name="Shape 3">
              <a:extLst>
                <a:ext uri="{FF2B5EF4-FFF2-40B4-BE49-F238E27FC236}">
                  <a16:creationId xmlns:a16="http://schemas.microsoft.com/office/drawing/2014/main" id="{6CD38B97-8259-F349-B21C-25D0B8AF8A11}"/>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5E55F6A4-0EE0-72F7-43D5-EB21317D9598}"/>
              </a:ext>
            </a:extLst>
          </p:cNvPr>
          <p:cNvGrpSpPr/>
          <p:nvPr userDrawn="1"/>
        </p:nvGrpSpPr>
        <p:grpSpPr>
          <a:xfrm>
            <a:off x="452064" y="492893"/>
            <a:ext cx="11287872" cy="5876422"/>
            <a:chOff x="521208" y="647905"/>
            <a:chExt cx="11365969" cy="5565740"/>
          </a:xfrm>
        </p:grpSpPr>
        <p:sp>
          <p:nvSpPr>
            <p:cNvPr id="5" name="Shape 2">
              <a:extLst>
                <a:ext uri="{FF2B5EF4-FFF2-40B4-BE49-F238E27FC236}">
                  <a16:creationId xmlns:a16="http://schemas.microsoft.com/office/drawing/2014/main" id="{C4D77848-8CF0-5322-623B-CDF1FE03362C}"/>
                </a:ext>
              </a:extLst>
            </p:cNvPr>
            <p:cNvSpPr/>
            <p:nvPr userDrawn="1"/>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1">
              <a:extLst>
                <a:ext uri="{FF2B5EF4-FFF2-40B4-BE49-F238E27FC236}">
                  <a16:creationId xmlns:a16="http://schemas.microsoft.com/office/drawing/2014/main" id="{677E7171-85EC-575A-EE36-F9950B227D94}"/>
                </a:ext>
              </a:extLst>
            </p:cNvPr>
            <p:cNvSpPr/>
            <p:nvPr userDrawn="1"/>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3357" y="4698102"/>
            <a:ext cx="7378979" cy="1014984"/>
          </a:xfrm>
        </p:spPr>
        <p:txBody>
          <a:bodyPr anchor="t">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974845" y="935203"/>
            <a:ext cx="10036005" cy="3592629"/>
          </a:xfrm>
        </p:spPr>
        <p:txBody>
          <a:bodyPr anchor="b">
            <a:normAutofit/>
          </a:bodyPr>
          <a:lstStyle>
            <a:lvl1pPr algn="ctr">
              <a:defRPr sz="7200"/>
            </a:lvl1pPr>
          </a:lstStyle>
          <a:p>
            <a:r>
              <a:rPr lang="en-US"/>
              <a:t>Click to edit Master title style</a:t>
            </a:r>
            <a:endParaRPr lang="en-US" dirty="0"/>
          </a:p>
        </p:txBody>
      </p:sp>
    </p:spTree>
    <p:extLst>
      <p:ext uri="{BB962C8B-B14F-4D97-AF65-F5344CB8AC3E}">
        <p14:creationId xmlns:p14="http://schemas.microsoft.com/office/powerpoint/2010/main" val="25473593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Photo 2">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BC1263D1-A154-80CD-A655-69724CBC3C1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Tree>
    <p:extLst>
      <p:ext uri="{BB962C8B-B14F-4D97-AF65-F5344CB8AC3E}">
        <p14:creationId xmlns:p14="http://schemas.microsoft.com/office/powerpoint/2010/main" val="3430618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Photo 3">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Footer Placeholder 4">
            <a:extLst>
              <a:ext uri="{FF2B5EF4-FFF2-40B4-BE49-F238E27FC236}">
                <a16:creationId xmlns:a16="http://schemas.microsoft.com/office/drawing/2014/main" id="{A6EAE270-E34C-74DC-314D-266D5D7C63F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6" name="Slide Number Placeholder 5">
            <a:extLst>
              <a:ext uri="{FF2B5EF4-FFF2-40B4-BE49-F238E27FC236}">
                <a16:creationId xmlns:a16="http://schemas.microsoft.com/office/drawing/2014/main" id="{327E827E-3B52-0E33-BF57-070DAB2F5E6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25672" y="1380744"/>
            <a:ext cx="6978064"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25672" y="320040"/>
            <a:ext cx="6978064" cy="932688"/>
          </a:xfrm>
        </p:spPr>
        <p:txBody>
          <a:bodyPr anchor="b"/>
          <a:lstStyle/>
          <a:p>
            <a:r>
              <a:rPr lang="en-US"/>
              <a:t>Click to edit Master title style</a:t>
            </a:r>
            <a:endParaRPr lang="en-US" dirty="0"/>
          </a:p>
        </p:txBody>
      </p:sp>
    </p:spTree>
    <p:extLst>
      <p:ext uri="{BB962C8B-B14F-4D97-AF65-F5344CB8AC3E}">
        <p14:creationId xmlns:p14="http://schemas.microsoft.com/office/powerpoint/2010/main" val="40604025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hoto 4">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F74E7AD2-F618-F89F-2C40-2B1095ECD65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Tree>
    <p:extLst>
      <p:ext uri="{BB962C8B-B14F-4D97-AF65-F5344CB8AC3E}">
        <p14:creationId xmlns:p14="http://schemas.microsoft.com/office/powerpoint/2010/main" val="5570848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Photo 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4" name="Footer Placeholder 4">
            <a:extLst>
              <a:ext uri="{FF2B5EF4-FFF2-40B4-BE49-F238E27FC236}">
                <a16:creationId xmlns:a16="http://schemas.microsoft.com/office/drawing/2014/main" id="{FA246DD3-9410-01BB-0EDF-1915600A717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78EAF76A-C7D0-184E-B4CF-DD2577EB68B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Tree>
    <p:extLst>
      <p:ext uri="{BB962C8B-B14F-4D97-AF65-F5344CB8AC3E}">
        <p14:creationId xmlns:p14="http://schemas.microsoft.com/office/powerpoint/2010/main" val="30904306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hoto 6">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6" name="Date Placeholder 3">
            <a:extLst>
              <a:ext uri="{FF2B5EF4-FFF2-40B4-BE49-F238E27FC236}">
                <a16:creationId xmlns:a16="http://schemas.microsoft.com/office/drawing/2014/main" id="{19A63417-03B1-BF18-1CDD-DCAC77DF2E9E}"/>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Tree>
    <p:extLst>
      <p:ext uri="{BB962C8B-B14F-4D97-AF65-F5344CB8AC3E}">
        <p14:creationId xmlns:p14="http://schemas.microsoft.com/office/powerpoint/2010/main" val="1298802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Photo 7">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Footer Placeholder 4">
            <a:extLst>
              <a:ext uri="{FF2B5EF4-FFF2-40B4-BE49-F238E27FC236}">
                <a16:creationId xmlns:a16="http://schemas.microsoft.com/office/drawing/2014/main" id="{FD46BFA2-B61E-EDB1-C72F-8C8198CFBBE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6" name="Slide Number Placeholder 5">
            <a:extLst>
              <a:ext uri="{FF2B5EF4-FFF2-40B4-BE49-F238E27FC236}">
                <a16:creationId xmlns:a16="http://schemas.microsoft.com/office/drawing/2014/main" id="{FA009734-4823-C1DA-7060-668F8E40E49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60367650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Photo 8">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9008EF7F-8BCA-052E-D2CB-106FA1EA3C7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443218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Photo 9">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4" name="Footer Placeholder 4">
            <a:extLst>
              <a:ext uri="{FF2B5EF4-FFF2-40B4-BE49-F238E27FC236}">
                <a16:creationId xmlns:a16="http://schemas.microsoft.com/office/drawing/2014/main" id="{CEF10E61-E592-2CB4-1F82-F4BAEA3676B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8A095BDB-AE5C-E003-A7CD-BA7443F6DFA7}"/>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40481117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ontent Photo 10">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Date Placeholder 3">
            <a:extLst>
              <a:ext uri="{FF2B5EF4-FFF2-40B4-BE49-F238E27FC236}">
                <a16:creationId xmlns:a16="http://schemas.microsoft.com/office/drawing/2014/main" id="{8910CE7B-5960-7013-636D-49FD41B6BCC0}"/>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23392093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hoto 11">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3">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6D3F58D5-5D81-8C1B-BE88-B4F861BB45C4}"/>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4" name="Footer Placeholder 4">
            <a:extLst>
              <a:ext uri="{FF2B5EF4-FFF2-40B4-BE49-F238E27FC236}">
                <a16:creationId xmlns:a16="http://schemas.microsoft.com/office/drawing/2014/main" id="{F270A83D-C14F-A6B8-ABDC-290FF310637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C1085BD5-4C00-5A81-A60D-479D24293537}"/>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Tree>
    <p:extLst>
      <p:ext uri="{BB962C8B-B14F-4D97-AF65-F5344CB8AC3E}">
        <p14:creationId xmlns:p14="http://schemas.microsoft.com/office/powerpoint/2010/main" val="294411284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3">
    <p:bg>
      <p:bgPr>
        <a:solidFill>
          <a:schemeClr val="accent2"/>
        </a:solidFill>
        <a:effectLst/>
      </p:bgPr>
    </p:bg>
    <p:spTree>
      <p:nvGrpSpPr>
        <p:cNvPr id="1" name=""/>
        <p:cNvGrpSpPr/>
        <p:nvPr/>
      </p:nvGrpSpPr>
      <p:grpSpPr>
        <a:xfrm>
          <a:off x="0" y="0"/>
          <a:ext cx="0" cy="0"/>
          <a:chOff x="0" y="0"/>
          <a:chExt cx="0" cy="0"/>
        </a:xfrm>
      </p:grpSpPr>
      <p:sp>
        <p:nvSpPr>
          <p:cNvPr id="9" name="Shape 4">
            <a:extLst>
              <a:ext uri="{FF2B5EF4-FFF2-40B4-BE49-F238E27FC236}">
                <a16:creationId xmlns:a16="http://schemas.microsoft.com/office/drawing/2014/main" id="{EAD17310-8B8C-D5F3-F190-D1707611D84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Shape 3">
            <a:extLst>
              <a:ext uri="{FF2B5EF4-FFF2-40B4-BE49-F238E27FC236}">
                <a16:creationId xmlns:a16="http://schemas.microsoft.com/office/drawing/2014/main" id="{E703B3D9-10A2-C901-A0D9-C2905B094578}"/>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4" name="Shape 2">
            <a:extLst>
              <a:ext uri="{FF2B5EF4-FFF2-40B4-BE49-F238E27FC236}">
                <a16:creationId xmlns:a16="http://schemas.microsoft.com/office/drawing/2014/main" id="{965F8DDB-78C2-9A91-D69C-2BE7D0DC5F3C}"/>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5" name="Shape 1">
            <a:extLst>
              <a:ext uri="{FF2B5EF4-FFF2-40B4-BE49-F238E27FC236}">
                <a16:creationId xmlns:a16="http://schemas.microsoft.com/office/drawing/2014/main" id="{F2CE1086-051B-D73D-67CF-8E86D2965B5E}"/>
              </a:ext>
            </a:extLst>
          </p:cNvPr>
          <p:cNvSpPr/>
          <p:nvPr userDrawn="1"/>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187623" y="3929930"/>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866900" y="1208585"/>
            <a:ext cx="8229600" cy="2621154"/>
          </a:xfrm>
        </p:spPr>
        <p:txBody>
          <a:bodyPr anchor="b">
            <a:normAutofit/>
          </a:bodyPr>
          <a:lstStyle>
            <a:lvl1pPr algn="ctr">
              <a:defRPr sz="6000"/>
            </a:lvl1pPr>
          </a:lstStyle>
          <a:p>
            <a:r>
              <a:rPr lang="en-US"/>
              <a:t>Click to edit Master title style</a:t>
            </a:r>
            <a:endParaRPr lang="en-US" dirty="0"/>
          </a:p>
        </p:txBody>
      </p:sp>
    </p:spTree>
    <p:extLst>
      <p:ext uri="{BB962C8B-B14F-4D97-AF65-F5344CB8AC3E}">
        <p14:creationId xmlns:p14="http://schemas.microsoft.com/office/powerpoint/2010/main" val="36349334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Photo 12">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5" name="Date Placeholder 3">
            <a:extLst>
              <a:ext uri="{FF2B5EF4-FFF2-40B4-BE49-F238E27FC236}">
                <a16:creationId xmlns:a16="http://schemas.microsoft.com/office/drawing/2014/main" id="{37255060-3706-ED3E-72EE-B06981BCE051}"/>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6" name="Footer Placeholder 4">
            <a:extLst>
              <a:ext uri="{FF2B5EF4-FFF2-40B4-BE49-F238E27FC236}">
                <a16:creationId xmlns:a16="http://schemas.microsoft.com/office/drawing/2014/main" id="{67916FD5-B769-56C8-85F9-70492D991EA3}"/>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7" name="Slide Number Placeholder 5">
            <a:extLst>
              <a:ext uri="{FF2B5EF4-FFF2-40B4-BE49-F238E27FC236}">
                <a16:creationId xmlns:a16="http://schemas.microsoft.com/office/drawing/2014/main" id="{ABC4D466-0BDE-5029-DAAE-AAE34A608004}"/>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vert="horz" lIns="91440" tIns="45720" rIns="91440" bIns="45720" rtlCol="0">
            <a:normAutofit/>
          </a:bodyPr>
          <a:lstStyle>
            <a:lvl1pPr>
              <a:defRPr lang="en-US" sz="1600"/>
            </a:lvl1pPr>
            <a:lvl2pPr>
              <a:defRPr lang="en-US" sz="1400"/>
            </a:lvl2pPr>
            <a:lvl3pPr>
              <a:defRPr lang="en-US" sz="1200"/>
            </a:lvl3pPr>
            <a:lvl4pPr>
              <a:defRPr lang="en-US" sz="1100"/>
            </a:lvl4pPr>
            <a:lvl5pPr>
              <a:defRPr lang="en-US" sz="1050"/>
            </a:lvl5pPr>
          </a:lstStyle>
          <a:p>
            <a:pPr marL="0" lvl="0" indent="0">
              <a:buNone/>
            </a:pPr>
            <a:r>
              <a:rPr lang="en-US"/>
              <a:t>Click to 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28193468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Photo 13">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55D98176-F4DE-C922-8F4C-3023B1F4248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4" name="Footer Placeholder 4">
            <a:extLst>
              <a:ext uri="{FF2B5EF4-FFF2-40B4-BE49-F238E27FC236}">
                <a16:creationId xmlns:a16="http://schemas.microsoft.com/office/drawing/2014/main" id="{82ABBC49-F3BA-C751-16CD-1C457A98CF1A}"/>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DFB1C52A-EABA-4BA6-CA0C-982E23D0889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55868"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19790267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Photo 14">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a:prstGeom prst="rect">
            <a:avLst/>
          </a:prstGeom>
        </p:spPr>
        <p:txBody>
          <a:bodyPr/>
          <a:lstStyle/>
          <a:p>
            <a:fld id="{CC057153-B650-4DEB-B370-79DDCFDCE934}" type="slidenum">
              <a:rPr lang="en-US" smtClean="0"/>
              <a:t>‹#›</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28587225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Photo 15">
    <p:bg>
      <p:bgPr>
        <a:solidFill>
          <a:schemeClr val="accent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446520" cy="4425696"/>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13" name="Date Placeholder 3">
            <a:extLst>
              <a:ext uri="{FF2B5EF4-FFF2-40B4-BE49-F238E27FC236}">
                <a16:creationId xmlns:a16="http://schemas.microsoft.com/office/drawing/2014/main" id="{7EEB96C8-7F03-38E4-4664-59F2DA5727CE}"/>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4" name="Footer Placeholder 4">
            <a:extLst>
              <a:ext uri="{FF2B5EF4-FFF2-40B4-BE49-F238E27FC236}">
                <a16:creationId xmlns:a16="http://schemas.microsoft.com/office/drawing/2014/main" id="{6707565B-859D-D15D-1AC5-0AF3413AA0C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5" name="Slide Number Placeholder 5">
            <a:extLst>
              <a:ext uri="{FF2B5EF4-FFF2-40B4-BE49-F238E27FC236}">
                <a16:creationId xmlns:a16="http://schemas.microsoft.com/office/drawing/2014/main" id="{FC4BB45A-89E4-90E3-D23C-CA862A158D8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562088" y="1828800"/>
            <a:ext cx="4023360" cy="4428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Tree>
    <p:extLst>
      <p:ext uri="{BB962C8B-B14F-4D97-AF65-F5344CB8AC3E}">
        <p14:creationId xmlns:p14="http://schemas.microsoft.com/office/powerpoint/2010/main" val="34661048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hoto 16">
    <p:bg>
      <p:bgPr>
        <a:solidFill>
          <a:schemeClr val="accent2"/>
        </a:solidFill>
        <a:effectLst/>
      </p:bgPr>
    </p:bg>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id="{44E393A7-A86F-93C8-1753-D8EF833DE353}"/>
              </a:ext>
            </a:extLst>
          </p:cNvPr>
          <p:cNvSpPr/>
          <p:nvPr userDrawn="1"/>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349C3C48-AC20-0078-E373-5290E9C2AC4F}"/>
              </a:ext>
            </a:extLst>
          </p:cNvPr>
          <p:cNvSpPr/>
          <p:nvPr/>
        </p:nvSpPr>
        <p:spPr>
          <a:xfrm>
            <a:off x="719253" y="2479468"/>
            <a:ext cx="3851157" cy="3851157"/>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Picture Placeholder 9">
            <a:extLst>
              <a:ext uri="{FF2B5EF4-FFF2-40B4-BE49-F238E27FC236}">
                <a16:creationId xmlns:a16="http://schemas.microsoft.com/office/drawing/2014/main" id="{94132971-65DC-DC47-89E3-296CBBAADCAD}"/>
              </a:ext>
            </a:extLst>
          </p:cNvPr>
          <p:cNvSpPr>
            <a:spLocks noGrp="1" noChangeAspect="1"/>
          </p:cNvSpPr>
          <p:nvPr>
            <p:ph type="pic" sz="quarter" idx="10" hasCustomPrompt="1"/>
          </p:nvPr>
        </p:nvSpPr>
        <p:spPr>
          <a:xfrm>
            <a:off x="612648" y="2290890"/>
            <a:ext cx="3817620" cy="381762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dirty="0"/>
            </a:lvl1pPr>
          </a:lstStyle>
          <a:p>
            <a:pPr marL="0" lvl="0" indent="0">
              <a:lnSpc>
                <a:spcPct val="150000"/>
              </a:lnSpc>
              <a:buFontTx/>
              <a:buNone/>
            </a:pPr>
            <a:r>
              <a:rPr lang="en-US" noProof="0" dirty="0"/>
              <a:t>Click icon to add picture                                    </a:t>
            </a:r>
          </a:p>
        </p:txBody>
      </p:sp>
      <p:sp>
        <p:nvSpPr>
          <p:cNvPr id="16" name="Date Placeholder 3">
            <a:extLst>
              <a:ext uri="{FF2B5EF4-FFF2-40B4-BE49-F238E27FC236}">
                <a16:creationId xmlns:a16="http://schemas.microsoft.com/office/drawing/2014/main" id="{0B3F21E5-2FDA-9D04-BD45-AC60954C2BF8}"/>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7" name="Footer Placeholder 4">
            <a:extLst>
              <a:ext uri="{FF2B5EF4-FFF2-40B4-BE49-F238E27FC236}">
                <a16:creationId xmlns:a16="http://schemas.microsoft.com/office/drawing/2014/main" id="{0B7BB866-907F-2B60-D51F-29FF9AAAFEF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8" name="Slide Number Placeholder 5">
            <a:extLst>
              <a:ext uri="{FF2B5EF4-FFF2-40B4-BE49-F238E27FC236}">
                <a16:creationId xmlns:a16="http://schemas.microsoft.com/office/drawing/2014/main" id="{CE56813F-8698-E2D7-C5A8-92BFA166377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38214057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Photo 17">
    <p:bg>
      <p:bgPr>
        <a:solidFill>
          <a:schemeClr val="accent1"/>
        </a:solidFill>
        <a:effectLst/>
      </p:bgPr>
    </p:bg>
    <p:spTree>
      <p:nvGrpSpPr>
        <p:cNvPr id="1" name=""/>
        <p:cNvGrpSpPr/>
        <p:nvPr/>
      </p:nvGrpSpPr>
      <p:grpSpPr>
        <a:xfrm>
          <a:off x="0" y="0"/>
          <a:ext cx="0" cy="0"/>
          <a:chOff x="0" y="0"/>
          <a:chExt cx="0" cy="0"/>
        </a:xfrm>
      </p:grpSpPr>
      <p:sp>
        <p:nvSpPr>
          <p:cNvPr id="3" name="Shape">
            <a:extLst>
              <a:ext uri="{FF2B5EF4-FFF2-40B4-BE49-F238E27FC236}">
                <a16:creationId xmlns:a16="http://schemas.microsoft.com/office/drawing/2014/main" id="{54A554AB-0E36-E9A9-8863-3E43418AB077}"/>
              </a:ext>
            </a:extLst>
          </p:cNvPr>
          <p:cNvSpPr/>
          <p:nvPr userDrawn="1"/>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9E4EAC90-E4E5-04A2-1118-EC2FBEB9EA9C}"/>
              </a:ext>
            </a:extLst>
          </p:cNvPr>
          <p:cNvSpPr/>
          <p:nvPr/>
        </p:nvSpPr>
        <p:spPr>
          <a:xfrm>
            <a:off x="831994" y="2708045"/>
            <a:ext cx="3371528" cy="3371528"/>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Picture Placeholder 9">
            <a:extLst>
              <a:ext uri="{FF2B5EF4-FFF2-40B4-BE49-F238E27FC236}">
                <a16:creationId xmlns:a16="http://schemas.microsoft.com/office/drawing/2014/main" id="{45302256-50E1-63D4-DF8F-E894A8CF602C}"/>
              </a:ext>
            </a:extLst>
          </p:cNvPr>
          <p:cNvSpPr>
            <a:spLocks noGrp="1" noChangeAspect="1"/>
          </p:cNvSpPr>
          <p:nvPr>
            <p:ph type="pic" sz="quarter" idx="10"/>
          </p:nvPr>
        </p:nvSpPr>
        <p:spPr>
          <a:xfrm>
            <a:off x="731521" y="2509157"/>
            <a:ext cx="3342168" cy="3342168"/>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15" name="Date Placeholder 3">
            <a:extLst>
              <a:ext uri="{FF2B5EF4-FFF2-40B4-BE49-F238E27FC236}">
                <a16:creationId xmlns:a16="http://schemas.microsoft.com/office/drawing/2014/main" id="{DAD413C4-D035-DD62-FD45-4405788FA19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6" name="Footer Placeholder 4">
            <a:extLst>
              <a:ext uri="{FF2B5EF4-FFF2-40B4-BE49-F238E27FC236}">
                <a16:creationId xmlns:a16="http://schemas.microsoft.com/office/drawing/2014/main" id="{9BEDF69E-EA10-1E0F-F9E5-910C4A0B8246}"/>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7" name="Slide Number Placeholder 5">
            <a:extLst>
              <a:ext uri="{FF2B5EF4-FFF2-40B4-BE49-F238E27FC236}">
                <a16:creationId xmlns:a16="http://schemas.microsoft.com/office/drawing/2014/main" id="{DCB35B61-0AD3-6A51-E110-CE7FA57D4F8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Tree>
    <p:extLst>
      <p:ext uri="{BB962C8B-B14F-4D97-AF65-F5344CB8AC3E}">
        <p14:creationId xmlns:p14="http://schemas.microsoft.com/office/powerpoint/2010/main" val="38628211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bg>
      <p:bgPr>
        <a:solidFill>
          <a:schemeClr val="accent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B2BB27-593B-A70C-746E-96E4FCA30AFE}"/>
              </a:ext>
            </a:extLst>
          </p:cNvPr>
          <p:cNvGrpSpPr/>
          <p:nvPr/>
        </p:nvGrpSpPr>
        <p:grpSpPr>
          <a:xfrm>
            <a:off x="452064" y="432504"/>
            <a:ext cx="11287872" cy="4726236"/>
            <a:chOff x="521208" y="647905"/>
            <a:chExt cx="11365969" cy="5565740"/>
          </a:xfrm>
        </p:grpSpPr>
        <p:sp>
          <p:nvSpPr>
            <p:cNvPr id="16" name="Shape">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22" name="Date Placeholder 3">
            <a:extLst>
              <a:ext uri="{FF2B5EF4-FFF2-40B4-BE49-F238E27FC236}">
                <a16:creationId xmlns:a16="http://schemas.microsoft.com/office/drawing/2014/main" id="{22A66431-0131-0F5F-979C-9731039E700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3" name="Footer Placeholder 4">
            <a:extLst>
              <a:ext uri="{FF2B5EF4-FFF2-40B4-BE49-F238E27FC236}">
                <a16:creationId xmlns:a16="http://schemas.microsoft.com/office/drawing/2014/main" id="{00B915C9-DB12-0F97-B23A-E36FDC59AD74}"/>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4" name="Slide Number Placeholder 5">
            <a:extLst>
              <a:ext uri="{FF2B5EF4-FFF2-40B4-BE49-F238E27FC236}">
                <a16:creationId xmlns:a16="http://schemas.microsoft.com/office/drawing/2014/main" id="{2CAB59AD-2A8C-2C75-0DA6-82ACDFC40A80}"/>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846197" y="5416242"/>
            <a:ext cx="6499606" cy="1036760"/>
          </a:xfrm>
        </p:spPr>
        <p:txBody>
          <a:bodyPr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655532"/>
            <a:ext cx="10583560" cy="4114800"/>
          </a:xfrm>
        </p:spPr>
        <p:txBody>
          <a:bodyPr tIns="182880" bIns="0" anchor="ctr">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286057446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Big Number 1">
    <p:bg>
      <p:bgPr>
        <a:solidFill>
          <a:schemeClr val="accent3"/>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51B2BB27-593B-A70C-746E-96E4FCA30AFE}"/>
              </a:ext>
            </a:extLst>
          </p:cNvPr>
          <p:cNvGrpSpPr/>
          <p:nvPr/>
        </p:nvGrpSpPr>
        <p:grpSpPr>
          <a:xfrm>
            <a:off x="452064" y="1726766"/>
            <a:ext cx="11287872" cy="4726236"/>
            <a:chOff x="521208" y="647905"/>
            <a:chExt cx="11365969" cy="5565740"/>
          </a:xfrm>
        </p:grpSpPr>
        <p:sp>
          <p:nvSpPr>
            <p:cNvPr id="16" name="Shape">
              <a:extLst>
                <a:ext uri="{FF2B5EF4-FFF2-40B4-BE49-F238E27FC236}">
                  <a16:creationId xmlns:a16="http://schemas.microsoft.com/office/drawing/2014/main" id="{D6BB408E-BAF2-FC5E-2437-A3A07CE32246}"/>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50ED3D8C-1A1A-675D-535E-A38D8522E40E}"/>
                </a:ext>
              </a:extLst>
            </p:cNvPr>
            <p:cNvSpPr/>
            <p:nvPr/>
          </p:nvSpPr>
          <p:spPr>
            <a:xfrm>
              <a:off x="521208" y="647905"/>
              <a:ext cx="11158238" cy="5370984"/>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 name="Date Placeholder 3">
            <a:extLst>
              <a:ext uri="{FF2B5EF4-FFF2-40B4-BE49-F238E27FC236}">
                <a16:creationId xmlns:a16="http://schemas.microsoft.com/office/drawing/2014/main" id="{F067C9E2-F7EA-DD57-F153-DC5F049B05EC}"/>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5" name="Footer Placeholder 4">
            <a:extLst>
              <a:ext uri="{FF2B5EF4-FFF2-40B4-BE49-F238E27FC236}">
                <a16:creationId xmlns:a16="http://schemas.microsoft.com/office/drawing/2014/main" id="{C6C186D5-A44A-55E5-9D8F-E0D1A439218D}"/>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6" name="Slide Number Placeholder 5">
            <a:extLst>
              <a:ext uri="{FF2B5EF4-FFF2-40B4-BE49-F238E27FC236}">
                <a16:creationId xmlns:a16="http://schemas.microsoft.com/office/drawing/2014/main" id="{561804B9-1E9E-00E8-EABC-8027DFF3EAE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846197" y="404998"/>
            <a:ext cx="6499606" cy="1036760"/>
          </a:xfrm>
        </p:spPr>
        <p:txBody>
          <a:bodyPr anchor="ctr">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94944" y="1949794"/>
            <a:ext cx="10583560" cy="4114800"/>
          </a:xfrm>
        </p:spPr>
        <p:txBody>
          <a:bodyPr tIns="182880" bIns="0" anchor="ctr">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70512589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180E54B-9B48-0C0F-0610-C04073FB653D}"/>
              </a:ext>
            </a:extLst>
          </p:cNvPr>
          <p:cNvGrpSpPr/>
          <p:nvPr/>
        </p:nvGrpSpPr>
        <p:grpSpPr>
          <a:xfrm>
            <a:off x="452064" y="492893"/>
            <a:ext cx="11287872" cy="5876422"/>
            <a:chOff x="521208" y="647905"/>
            <a:chExt cx="11365969" cy="5565740"/>
          </a:xfrm>
        </p:grpSpPr>
        <p:sp>
          <p:nvSpPr>
            <p:cNvPr id="13" name="Shape">
              <a:extLst>
                <a:ext uri="{FF2B5EF4-FFF2-40B4-BE49-F238E27FC236}">
                  <a16:creationId xmlns:a16="http://schemas.microsoft.com/office/drawing/2014/main" id="{6C86CAED-F5F2-5E4A-1988-46AA4868C1FA}"/>
                </a:ext>
              </a:extLst>
            </p:cNvPr>
            <p:cNvSpPr/>
            <p:nvPr/>
          </p:nvSpPr>
          <p:spPr>
            <a:xfrm>
              <a:off x="725402" y="1009217"/>
              <a:ext cx="11161775" cy="5204428"/>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62AE8BDC-EA76-AF91-E344-4442668F1ED3}"/>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4" name="Date Placeholder 3">
            <a:extLst>
              <a:ext uri="{FF2B5EF4-FFF2-40B4-BE49-F238E27FC236}">
                <a16:creationId xmlns:a16="http://schemas.microsoft.com/office/drawing/2014/main" id="{9196C478-3E07-E17E-6682-073C905064D0}"/>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5" name="Footer Placeholder 4">
            <a:extLst>
              <a:ext uri="{FF2B5EF4-FFF2-40B4-BE49-F238E27FC236}">
                <a16:creationId xmlns:a16="http://schemas.microsoft.com/office/drawing/2014/main" id="{C733079C-2CBD-BF26-F5E1-B889FFAFFE9C}"/>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B623B30F-648B-1E4D-A274-7D367D1D86F3}"/>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806646" y="4809744"/>
            <a:ext cx="8385556" cy="1102530"/>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08096" y="731564"/>
            <a:ext cx="10582656" cy="4078179"/>
          </a:xfrm>
        </p:spPr>
        <p:txBody>
          <a:bodyPr anchor="b">
            <a:normAutofit/>
          </a:bodyPr>
          <a:lstStyle>
            <a:lvl1pPr algn="ctr">
              <a:defRPr sz="23200">
                <a:solidFill>
                  <a:schemeClr val="tx1"/>
                </a:solidFill>
              </a:defRPr>
            </a:lvl1pPr>
          </a:lstStyle>
          <a:p>
            <a:r>
              <a:rPr lang="en-US" dirty="0"/>
              <a:t>##%</a:t>
            </a:r>
          </a:p>
        </p:txBody>
      </p:sp>
    </p:spTree>
    <p:extLst>
      <p:ext uri="{BB962C8B-B14F-4D97-AF65-F5344CB8AC3E}">
        <p14:creationId xmlns:p14="http://schemas.microsoft.com/office/powerpoint/2010/main" val="56646616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D498913-539D-0D89-503E-90DDCCEF561F}"/>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 name="Freeform: Shape 3">
            <a:extLst>
              <a:ext uri="{FF2B5EF4-FFF2-40B4-BE49-F238E27FC236}">
                <a16:creationId xmlns:a16="http://schemas.microsoft.com/office/drawing/2014/main" id="{E7C620C5-640A-1514-0849-8EF444C2AF03}"/>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nvGrpSpPr>
          <p:cNvPr id="18" name="Group 17">
            <a:extLst>
              <a:ext uri="{FF2B5EF4-FFF2-40B4-BE49-F238E27FC236}">
                <a16:creationId xmlns:a16="http://schemas.microsoft.com/office/drawing/2014/main" id="{0D9CC75D-5D63-418A-1CD4-40137AFEDAB5}"/>
              </a:ext>
            </a:extLst>
          </p:cNvPr>
          <p:cNvGrpSpPr/>
          <p:nvPr/>
        </p:nvGrpSpPr>
        <p:grpSpPr>
          <a:xfrm>
            <a:off x="8876520" y="3790309"/>
            <a:ext cx="2626859" cy="2662693"/>
            <a:chOff x="9335008" y="164592"/>
            <a:chExt cx="6042545" cy="6124973"/>
          </a:xfrm>
        </p:grpSpPr>
        <p:sp>
          <p:nvSpPr>
            <p:cNvPr id="19" name="Shape">
              <a:extLst>
                <a:ext uri="{FF2B5EF4-FFF2-40B4-BE49-F238E27FC236}">
                  <a16:creationId xmlns:a16="http://schemas.microsoft.com/office/drawing/2014/main" id="{116BCE64-A52C-55ED-C7E0-F372ED78B8A2}"/>
                </a:ext>
              </a:extLst>
            </p:cNvPr>
            <p:cNvSpPr/>
            <p:nvPr/>
          </p:nvSpPr>
          <p:spPr>
            <a:xfrm>
              <a:off x="9427861" y="339873"/>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0" name="Shape">
              <a:extLst>
                <a:ext uri="{FF2B5EF4-FFF2-40B4-BE49-F238E27FC236}">
                  <a16:creationId xmlns:a16="http://schemas.microsoft.com/office/drawing/2014/main" id="{9E1F72A0-2935-D727-C9E9-054343EB3956}"/>
                </a:ext>
              </a:extLst>
            </p:cNvPr>
            <p:cNvSpPr/>
            <p:nvPr/>
          </p:nvSpPr>
          <p:spPr>
            <a:xfrm>
              <a:off x="9335008" y="164592"/>
              <a:ext cx="5949692" cy="5949692"/>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sp>
        <p:nvSpPr>
          <p:cNvPr id="21" name="Date Placeholder 3">
            <a:extLst>
              <a:ext uri="{FF2B5EF4-FFF2-40B4-BE49-F238E27FC236}">
                <a16:creationId xmlns:a16="http://schemas.microsoft.com/office/drawing/2014/main" id="{6FE09960-AF5A-FFC4-7EB1-110AD7369588}"/>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2" name="Footer Placeholder 4">
            <a:extLst>
              <a:ext uri="{FF2B5EF4-FFF2-40B4-BE49-F238E27FC236}">
                <a16:creationId xmlns:a16="http://schemas.microsoft.com/office/drawing/2014/main" id="{D1EE90CD-A94E-4650-AD6C-C1844E57141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3" name="Slide Number Placeholder 5">
            <a:extLst>
              <a:ext uri="{FF2B5EF4-FFF2-40B4-BE49-F238E27FC236}">
                <a16:creationId xmlns:a16="http://schemas.microsoft.com/office/drawing/2014/main" id="{38D5ADA7-D66D-F634-A234-DDBED0450A2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Tree>
    <p:extLst>
      <p:ext uri="{BB962C8B-B14F-4D97-AF65-F5344CB8AC3E}">
        <p14:creationId xmlns:p14="http://schemas.microsoft.com/office/powerpoint/2010/main" val="1688266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hoto 1">
    <p:bg>
      <p:bgPr>
        <a:solidFill>
          <a:schemeClr val="accent4"/>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E16496D-C4E7-49FD-31CC-27F740066322}"/>
              </a:ext>
            </a:extLst>
          </p:cNvPr>
          <p:cNvSpPr>
            <a:spLocks noGrp="1"/>
          </p:cNvSpPr>
          <p:nvPr>
            <p:ph type="pic" sz="quarter" idx="14"/>
          </p:nvPr>
        </p:nvSpPr>
        <p:spPr>
          <a:xfrm>
            <a:off x="0" y="0"/>
            <a:ext cx="12192000" cy="4997450"/>
          </a:xfrm>
          <a:blipFill dpi="0" rotWithShape="1">
            <a:blip r:embed="rId2">
              <a:alphaModFix amt="70000"/>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845156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1">
    <p:bg>
      <p:bgPr>
        <a:solidFill>
          <a:schemeClr val="accent4"/>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2DE75237-C959-D427-59CB-754609076995}"/>
              </a:ext>
            </a:extLst>
          </p:cNvPr>
          <p:cNvSpPr/>
          <p:nvPr/>
        </p:nvSpPr>
        <p:spPr>
          <a:xfrm>
            <a:off x="680973" y="1199512"/>
            <a:ext cx="11058961"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accent2">
                  <a:lumMod val="20000"/>
                  <a:lumOff val="80000"/>
                </a:schemeClr>
              </a:solidFill>
              <a:latin typeface="Karla"/>
              <a:ea typeface="Karla"/>
              <a:cs typeface="Karla"/>
              <a:sym typeface="Karla"/>
            </a:endParaRPr>
          </a:p>
        </p:txBody>
      </p:sp>
      <p:sp>
        <p:nvSpPr>
          <p:cNvPr id="13" name="Shape">
            <a:extLst>
              <a:ext uri="{FF2B5EF4-FFF2-40B4-BE49-F238E27FC236}">
                <a16:creationId xmlns:a16="http://schemas.microsoft.com/office/drawing/2014/main" id="{2E7456C8-E832-7DE1-2809-F37CD2039059}"/>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9" name="Date Placeholder 3">
            <a:extLst>
              <a:ext uri="{FF2B5EF4-FFF2-40B4-BE49-F238E27FC236}">
                <a16:creationId xmlns:a16="http://schemas.microsoft.com/office/drawing/2014/main" id="{6747F2BC-6307-5ABC-01C9-D7659D49EC1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0" name="Footer Placeholder 4">
            <a:extLst>
              <a:ext uri="{FF2B5EF4-FFF2-40B4-BE49-F238E27FC236}">
                <a16:creationId xmlns:a16="http://schemas.microsoft.com/office/drawing/2014/main" id="{891ED11D-81DC-3B7D-AC6B-6CB6AD463E4D}"/>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1" name="Slide Number Placeholder 5">
            <a:extLst>
              <a:ext uri="{FF2B5EF4-FFF2-40B4-BE49-F238E27FC236}">
                <a16:creationId xmlns:a16="http://schemas.microsoft.com/office/drawing/2014/main" id="{C43A627B-02A8-E416-6290-953D4C4CA53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5" name="Subtitle 2">
            <a:extLst>
              <a:ext uri="{FF2B5EF4-FFF2-40B4-BE49-F238E27FC236}">
                <a16:creationId xmlns:a16="http://schemas.microsoft.com/office/drawing/2014/main" id="{0D7F77E3-B731-29B5-3739-D5FDBEC0DD11}"/>
              </a:ext>
            </a:extLst>
          </p:cNvPr>
          <p:cNvSpPr>
            <a:spLocks noGrp="1"/>
          </p:cNvSpPr>
          <p:nvPr>
            <p:ph type="subTitle" idx="1" hasCustomPrompt="1"/>
          </p:nvPr>
        </p:nvSpPr>
        <p:spPr>
          <a:xfrm>
            <a:off x="800100" y="4935583"/>
            <a:ext cx="9427773" cy="466344"/>
          </a:xfrm>
        </p:spPr>
        <p:txBody>
          <a:bodyPr anchor="ctr">
            <a:normAutofit/>
          </a:bodyPr>
          <a:lstStyle>
            <a:lvl1pPr marL="0" indent="0" algn="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14" name="Title 1">
            <a:extLst>
              <a:ext uri="{FF2B5EF4-FFF2-40B4-BE49-F238E27FC236}">
                <a16:creationId xmlns:a16="http://schemas.microsoft.com/office/drawing/2014/main" id="{6D8508EB-1675-E44B-9E7C-696E92F6CC57}"/>
              </a:ext>
            </a:extLst>
          </p:cNvPr>
          <p:cNvSpPr>
            <a:spLocks noGrp="1"/>
          </p:cNvSpPr>
          <p:nvPr>
            <p:ph type="ctrTitle" hasCustomPrompt="1"/>
          </p:nvPr>
        </p:nvSpPr>
        <p:spPr>
          <a:xfrm>
            <a:off x="800100" y="1382268"/>
            <a:ext cx="9898381" cy="3291840"/>
          </a:xfrm>
        </p:spPr>
        <p:txBody>
          <a:bodyPr anchor="ctr">
            <a:normAutofit/>
          </a:bodyPr>
          <a:lstStyle>
            <a:lvl1pPr marL="457200" indent="-274320" algn="r">
              <a:lnSpc>
                <a:spcPct val="100000"/>
              </a:lnSpc>
              <a:defRPr sz="4000" b="0">
                <a:solidFill>
                  <a:schemeClr val="tx1"/>
                </a:solidFill>
              </a:defRPr>
            </a:lvl1pPr>
          </a:lstStyle>
          <a:p>
            <a:r>
              <a:rPr lang="en-US" dirty="0"/>
              <a:t>Click to edit Quote</a:t>
            </a:r>
          </a:p>
        </p:txBody>
      </p:sp>
    </p:spTree>
    <p:extLst>
      <p:ext uri="{BB962C8B-B14F-4D97-AF65-F5344CB8AC3E}">
        <p14:creationId xmlns:p14="http://schemas.microsoft.com/office/powerpoint/2010/main" val="77355664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Quote 2 Layout">
    <p:bg>
      <p:bgPr>
        <a:solidFill>
          <a:schemeClr val="accent3"/>
        </a:solidFill>
        <a:effectLst/>
      </p:bgPr>
    </p:bg>
    <p:spTree>
      <p:nvGrpSpPr>
        <p:cNvPr id="1" name=""/>
        <p:cNvGrpSpPr/>
        <p:nvPr/>
      </p:nvGrpSpPr>
      <p:grpSpPr>
        <a:xfrm>
          <a:off x="0" y="0"/>
          <a:ext cx="0" cy="0"/>
          <a:chOff x="0" y="0"/>
          <a:chExt cx="0" cy="0"/>
        </a:xfrm>
      </p:grpSpPr>
      <p:sp>
        <p:nvSpPr>
          <p:cNvPr id="10" name="Shape">
            <a:extLst>
              <a:ext uri="{FF2B5EF4-FFF2-40B4-BE49-F238E27FC236}">
                <a16:creationId xmlns:a16="http://schemas.microsoft.com/office/drawing/2014/main" id="{223213B0-85AD-9B9E-284C-E25A298045ED}"/>
              </a:ext>
            </a:extLst>
          </p:cNvPr>
          <p:cNvSpPr/>
          <p:nvPr userDrawn="1"/>
        </p:nvSpPr>
        <p:spPr>
          <a:xfrm>
            <a:off x="680973" y="1199512"/>
            <a:ext cx="11058961"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accent2">
                  <a:lumMod val="20000"/>
                  <a:lumOff val="80000"/>
                </a:schemeClr>
              </a:solidFill>
              <a:latin typeface="Karla"/>
              <a:ea typeface="Karla"/>
              <a:cs typeface="Karla"/>
              <a:sym typeface="Karla"/>
            </a:endParaRPr>
          </a:p>
        </p:txBody>
      </p:sp>
      <p:sp>
        <p:nvSpPr>
          <p:cNvPr id="11" name="Shape">
            <a:extLst>
              <a:ext uri="{FF2B5EF4-FFF2-40B4-BE49-F238E27FC236}">
                <a16:creationId xmlns:a16="http://schemas.microsoft.com/office/drawing/2014/main" id="{F427B4C2-65DC-5971-D2B7-4448BD314EC3}"/>
              </a:ext>
            </a:extLst>
          </p:cNvPr>
          <p:cNvSpPr/>
          <p:nvPr userDrawn="1"/>
        </p:nvSpPr>
        <p:spPr>
          <a:xfrm>
            <a:off x="452064" y="838200"/>
            <a:ext cx="11058961"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6" name="Date Placeholder 3">
            <a:extLst>
              <a:ext uri="{FF2B5EF4-FFF2-40B4-BE49-F238E27FC236}">
                <a16:creationId xmlns:a16="http://schemas.microsoft.com/office/drawing/2014/main" id="{1EADA380-CEA0-E1B0-5FFC-9B20D1B0728E}"/>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27" name="Footer Placeholder 4">
            <a:extLst>
              <a:ext uri="{FF2B5EF4-FFF2-40B4-BE49-F238E27FC236}">
                <a16:creationId xmlns:a16="http://schemas.microsoft.com/office/drawing/2014/main" id="{9418A6D6-074F-9F18-CB83-623CAC93F6A3}"/>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28" name="Slide Number Placeholder 5">
            <a:extLst>
              <a:ext uri="{FF2B5EF4-FFF2-40B4-BE49-F238E27FC236}">
                <a16:creationId xmlns:a16="http://schemas.microsoft.com/office/drawing/2014/main" id="{6E251EE7-D43D-63FA-A2E9-76DF74944DAB}"/>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userDrawn="1">
            <p:ph type="subTitle" idx="1" hasCustomPrompt="1"/>
          </p:nvPr>
        </p:nvSpPr>
        <p:spPr>
          <a:xfrm>
            <a:off x="1270707" y="4935583"/>
            <a:ext cx="9427773" cy="466344"/>
          </a:xfrm>
        </p:spPr>
        <p:txBody>
          <a:bodyPr anchor="ctr">
            <a:normAutofit/>
          </a:bodyPr>
          <a:lstStyle>
            <a:lvl1pPr marL="0" indent="0" algn="l">
              <a:buNone/>
              <a:defRPr sz="22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2" name="Title 1">
            <a:extLst>
              <a:ext uri="{FF2B5EF4-FFF2-40B4-BE49-F238E27FC236}">
                <a16:creationId xmlns:a16="http://schemas.microsoft.com/office/drawing/2014/main" id="{E4336E9A-8E96-CD8C-7598-F87632CD81CF}"/>
              </a:ext>
            </a:extLst>
          </p:cNvPr>
          <p:cNvSpPr>
            <a:spLocks noGrp="1"/>
          </p:cNvSpPr>
          <p:nvPr userDrawn="1">
            <p:ph type="ctrTitle" hasCustomPrompt="1"/>
          </p:nvPr>
        </p:nvSpPr>
        <p:spPr>
          <a:xfrm>
            <a:off x="800100" y="1382268"/>
            <a:ext cx="9898381" cy="3291840"/>
          </a:xfrm>
        </p:spPr>
        <p:txBody>
          <a:bodyPr anchor="ctr">
            <a:normAutofit/>
          </a:bodyPr>
          <a:lstStyle>
            <a:lvl1pPr marL="457200" indent="-274320" algn="l">
              <a:lnSpc>
                <a:spcPct val="100000"/>
              </a:lnSpc>
              <a:defRPr sz="4000" b="0">
                <a:solidFill>
                  <a:schemeClr val="bg1"/>
                </a:solidFill>
              </a:defRPr>
            </a:lvl1pPr>
          </a:lstStyle>
          <a:p>
            <a:r>
              <a:rPr lang="en-US" dirty="0"/>
              <a:t>Click to edit Quote</a:t>
            </a:r>
          </a:p>
        </p:txBody>
      </p:sp>
    </p:spTree>
    <p:extLst>
      <p:ext uri="{BB962C8B-B14F-4D97-AF65-F5344CB8AC3E}">
        <p14:creationId xmlns:p14="http://schemas.microsoft.com/office/powerpoint/2010/main" val="37375494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bg>
      <p:bgPr>
        <a:solidFill>
          <a:schemeClr val="tx2"/>
        </a:solidFill>
        <a:effectLst/>
      </p:bgPr>
    </p:bg>
    <p:spTree>
      <p:nvGrpSpPr>
        <p:cNvPr id="1" name=""/>
        <p:cNvGrpSpPr/>
        <p:nvPr/>
      </p:nvGrpSpPr>
      <p:grpSpPr>
        <a:xfrm>
          <a:off x="0" y="0"/>
          <a:ext cx="0" cy="0"/>
          <a:chOff x="0" y="0"/>
          <a:chExt cx="0" cy="0"/>
        </a:xfrm>
      </p:grpSpPr>
      <p:sp>
        <p:nvSpPr>
          <p:cNvPr id="12" name="Shape">
            <a:extLst>
              <a:ext uri="{FF2B5EF4-FFF2-40B4-BE49-F238E27FC236}">
                <a16:creationId xmlns:a16="http://schemas.microsoft.com/office/drawing/2014/main" id="{BD613F34-5DFD-346A-B434-B68F0BF195F8}"/>
              </a:ext>
            </a:extLst>
          </p:cNvPr>
          <p:cNvSpPr/>
          <p:nvPr/>
        </p:nvSpPr>
        <p:spPr>
          <a:xfrm>
            <a:off x="680973" y="1199512"/>
            <a:ext cx="11058961" cy="483174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accent2">
                  <a:lumMod val="20000"/>
                  <a:lumOff val="80000"/>
                </a:schemeClr>
              </a:solidFill>
              <a:latin typeface="Karla"/>
              <a:ea typeface="Karla"/>
              <a:cs typeface="Karla"/>
              <a:sym typeface="Karla"/>
            </a:endParaRPr>
          </a:p>
        </p:txBody>
      </p:sp>
      <p:sp>
        <p:nvSpPr>
          <p:cNvPr id="13" name="Shape">
            <a:extLst>
              <a:ext uri="{FF2B5EF4-FFF2-40B4-BE49-F238E27FC236}">
                <a16:creationId xmlns:a16="http://schemas.microsoft.com/office/drawing/2014/main" id="{E2E7610D-0C35-9164-A2CD-56A0D8B35C4D}"/>
              </a:ext>
            </a:extLst>
          </p:cNvPr>
          <p:cNvSpPr/>
          <p:nvPr/>
        </p:nvSpPr>
        <p:spPr>
          <a:xfrm>
            <a:off x="452064" y="838200"/>
            <a:ext cx="11058961"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0" name="Date Placeholder 3">
            <a:extLst>
              <a:ext uri="{FF2B5EF4-FFF2-40B4-BE49-F238E27FC236}">
                <a16:creationId xmlns:a16="http://schemas.microsoft.com/office/drawing/2014/main" id="{D813D795-4A7B-7266-8A31-C3ADC7FDF5B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21" name="Footer Placeholder 4">
            <a:extLst>
              <a:ext uri="{FF2B5EF4-FFF2-40B4-BE49-F238E27FC236}">
                <a16:creationId xmlns:a16="http://schemas.microsoft.com/office/drawing/2014/main" id="{856F17BF-0437-40F4-68DE-F86AAC2BA35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22" name="Slide Number Placeholder 5">
            <a:extLst>
              <a:ext uri="{FF2B5EF4-FFF2-40B4-BE49-F238E27FC236}">
                <a16:creationId xmlns:a16="http://schemas.microsoft.com/office/drawing/2014/main" id="{6D1A3F8C-FE9F-AAC1-0035-162EFD246D7B}"/>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15" name="Subtitle 2">
            <a:extLst>
              <a:ext uri="{FF2B5EF4-FFF2-40B4-BE49-F238E27FC236}">
                <a16:creationId xmlns:a16="http://schemas.microsoft.com/office/drawing/2014/main" id="{108297F2-3A5A-1ADF-E7E7-F51A9C46D015}"/>
              </a:ext>
            </a:extLst>
          </p:cNvPr>
          <p:cNvSpPr>
            <a:spLocks noGrp="1"/>
          </p:cNvSpPr>
          <p:nvPr>
            <p:ph type="subTitle" idx="1" hasCustomPrompt="1"/>
          </p:nvPr>
        </p:nvSpPr>
        <p:spPr>
          <a:xfrm>
            <a:off x="1274164" y="4935583"/>
            <a:ext cx="9427773" cy="466344"/>
          </a:xfrm>
        </p:spPr>
        <p:txBody>
          <a:bodyPr anchor="ctr">
            <a:normAutofit/>
          </a:bodyPr>
          <a:lstStyle>
            <a:lvl1pPr marL="0" indent="0" algn="ctr">
              <a:buNone/>
              <a:defRPr sz="2200" b="1"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14" name="Title 1">
            <a:extLst>
              <a:ext uri="{FF2B5EF4-FFF2-40B4-BE49-F238E27FC236}">
                <a16:creationId xmlns:a16="http://schemas.microsoft.com/office/drawing/2014/main" id="{EDEE95F0-B147-572B-3FC2-FC493E0325EC}"/>
              </a:ext>
            </a:extLst>
          </p:cNvPr>
          <p:cNvSpPr>
            <a:spLocks noGrp="1"/>
          </p:cNvSpPr>
          <p:nvPr>
            <p:ph type="ctrTitle" hasCustomPrompt="1"/>
          </p:nvPr>
        </p:nvSpPr>
        <p:spPr>
          <a:xfrm>
            <a:off x="1038860" y="1382268"/>
            <a:ext cx="9898381" cy="3291840"/>
          </a:xfrm>
        </p:spPr>
        <p:txBody>
          <a:bodyPr anchor="ctr">
            <a:normAutofit/>
          </a:bodyPr>
          <a:lstStyle>
            <a:lvl1pPr marL="0" indent="0" algn="ctr">
              <a:lnSpc>
                <a:spcPct val="100000"/>
              </a:lnSpc>
              <a:defRPr sz="4400" b="0">
                <a:solidFill>
                  <a:schemeClr val="tx1"/>
                </a:solidFill>
              </a:defRPr>
            </a:lvl1pPr>
          </a:lstStyle>
          <a:p>
            <a:r>
              <a:rPr lang="en-US" dirty="0"/>
              <a:t>Click to edit Quote</a:t>
            </a:r>
          </a:p>
        </p:txBody>
      </p:sp>
    </p:spTree>
    <p:extLst>
      <p:ext uri="{BB962C8B-B14F-4D97-AF65-F5344CB8AC3E}">
        <p14:creationId xmlns:p14="http://schemas.microsoft.com/office/powerpoint/2010/main" val="123979236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1"/>
        </a:solidFill>
        <a:effectLst/>
      </p:bgPr>
    </p:bg>
    <p:spTree>
      <p:nvGrpSpPr>
        <p:cNvPr id="1" name=""/>
        <p:cNvGrpSpPr/>
        <p:nvPr/>
      </p:nvGrpSpPr>
      <p:grpSpPr>
        <a:xfrm>
          <a:off x="0" y="0"/>
          <a:ext cx="0" cy="0"/>
          <a:chOff x="0" y="0"/>
          <a:chExt cx="0" cy="0"/>
        </a:xfrm>
      </p:grpSpPr>
      <p:sp>
        <p:nvSpPr>
          <p:cNvPr id="28" name="Date Placeholder 3">
            <a:extLst>
              <a:ext uri="{FF2B5EF4-FFF2-40B4-BE49-F238E27FC236}">
                <a16:creationId xmlns:a16="http://schemas.microsoft.com/office/drawing/2014/main" id="{090565E4-1AE7-522E-342A-4EC4535FE05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9" name="Footer Placeholder 4">
            <a:extLst>
              <a:ext uri="{FF2B5EF4-FFF2-40B4-BE49-F238E27FC236}">
                <a16:creationId xmlns:a16="http://schemas.microsoft.com/office/drawing/2014/main" id="{B0F50133-2A72-8DB0-DB9B-6F8F22469058}"/>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30" name="Slide Number Placeholder 5">
            <a:extLst>
              <a:ext uri="{FF2B5EF4-FFF2-40B4-BE49-F238E27FC236}">
                <a16:creationId xmlns:a16="http://schemas.microsoft.com/office/drawing/2014/main" id="{144320EE-6058-6AB4-A8E0-B1FCC05A1741}"/>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Tree>
    <p:extLst>
      <p:ext uri="{BB962C8B-B14F-4D97-AF65-F5344CB8AC3E}">
        <p14:creationId xmlns:p14="http://schemas.microsoft.com/office/powerpoint/2010/main" val="290427560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1"/>
        </a:solidFill>
        <a:effectLst/>
      </p:bgPr>
    </p:bg>
    <p:spTree>
      <p:nvGrpSpPr>
        <p:cNvPr id="1" name=""/>
        <p:cNvGrpSpPr/>
        <p:nvPr/>
      </p:nvGrpSpPr>
      <p:grpSpPr>
        <a:xfrm>
          <a:off x="0" y="0"/>
          <a:ext cx="0" cy="0"/>
          <a:chOff x="0" y="0"/>
          <a:chExt cx="0" cy="0"/>
        </a:xfrm>
      </p:grpSpPr>
      <p:sp>
        <p:nvSpPr>
          <p:cNvPr id="24" name="Date Placeholder 3">
            <a:extLst>
              <a:ext uri="{FF2B5EF4-FFF2-40B4-BE49-F238E27FC236}">
                <a16:creationId xmlns:a16="http://schemas.microsoft.com/office/drawing/2014/main" id="{D42C441C-5A31-6784-AFC1-E6D5E0E1FBC6}"/>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25" name="Footer Placeholder 4">
            <a:extLst>
              <a:ext uri="{FF2B5EF4-FFF2-40B4-BE49-F238E27FC236}">
                <a16:creationId xmlns:a16="http://schemas.microsoft.com/office/drawing/2014/main" id="{93B79E5E-62B5-2466-F4A6-19C0FC8B2171}"/>
              </a:ext>
            </a:extLst>
          </p:cNvPr>
          <p:cNvSpPr>
            <a:spLocks noGrp="1"/>
          </p:cNvSpPr>
          <p:nvPr>
            <p:ph type="ftr" sz="quarter" idx="15"/>
          </p:nvPr>
        </p:nvSpPr>
        <p:spPr>
          <a:xfrm>
            <a:off x="8394504" y="6453002"/>
            <a:ext cx="2805405" cy="365125"/>
          </a:xfrm>
          <a:prstGeom prst="rect">
            <a:avLst/>
          </a:prstGeom>
        </p:spPr>
        <p:txBody>
          <a:bodyPr/>
          <a:lstStyle>
            <a:lvl1pPr>
              <a:defRPr sz="1200"/>
            </a:lvl1pPr>
          </a:lstStyle>
          <a:p>
            <a:endParaRPr lang="en-US" dirty="0"/>
          </a:p>
        </p:txBody>
      </p:sp>
      <p:sp>
        <p:nvSpPr>
          <p:cNvPr id="26" name="Slide Number Placeholder 5">
            <a:extLst>
              <a:ext uri="{FF2B5EF4-FFF2-40B4-BE49-F238E27FC236}">
                <a16:creationId xmlns:a16="http://schemas.microsoft.com/office/drawing/2014/main" id="{D3C15047-F321-B7D3-5D26-82E124CAE8DB}"/>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Tree>
    <p:extLst>
      <p:ext uri="{BB962C8B-B14F-4D97-AF65-F5344CB8AC3E}">
        <p14:creationId xmlns:p14="http://schemas.microsoft.com/office/powerpoint/2010/main" val="42520959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1"/>
        </a:solidFill>
        <a:effectLst/>
      </p:bgPr>
    </p:bg>
    <p:spTree>
      <p:nvGrpSpPr>
        <p:cNvPr id="1" name=""/>
        <p:cNvGrpSpPr/>
        <p:nvPr/>
      </p:nvGrpSpPr>
      <p:grpSpPr>
        <a:xfrm>
          <a:off x="0" y="0"/>
          <a:ext cx="0" cy="0"/>
          <a:chOff x="0" y="0"/>
          <a:chExt cx="0" cy="0"/>
        </a:xfrm>
      </p:grpSpPr>
      <p:sp>
        <p:nvSpPr>
          <p:cNvPr id="17" name="Date Placeholder 3">
            <a:extLst>
              <a:ext uri="{FF2B5EF4-FFF2-40B4-BE49-F238E27FC236}">
                <a16:creationId xmlns:a16="http://schemas.microsoft.com/office/drawing/2014/main" id="{D457F4AB-2AC3-3EC3-4FDF-6240055CA4C2}"/>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8" name="Footer Placeholder 4">
            <a:extLst>
              <a:ext uri="{FF2B5EF4-FFF2-40B4-BE49-F238E27FC236}">
                <a16:creationId xmlns:a16="http://schemas.microsoft.com/office/drawing/2014/main" id="{BE0B57B6-9F88-B690-5D15-05970D4F692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9" name="Slide Number Placeholder 5">
            <a:extLst>
              <a:ext uri="{FF2B5EF4-FFF2-40B4-BE49-F238E27FC236}">
                <a16:creationId xmlns:a16="http://schemas.microsoft.com/office/drawing/2014/main" id="{DFFD3016-AF00-5EC0-6EA6-1D664B798F5E}"/>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206860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6B9D93-9B64-1CD3-A833-FFDD8C5DBA7C}"/>
              </a:ext>
            </a:extLst>
          </p:cNvPr>
          <p:cNvGrpSpPr/>
          <p:nvPr userDrawn="1"/>
        </p:nvGrpSpPr>
        <p:grpSpPr>
          <a:xfrm>
            <a:off x="452064" y="492893"/>
            <a:ext cx="11287872" cy="5876422"/>
            <a:chOff x="521208" y="647905"/>
            <a:chExt cx="11365969" cy="5565740"/>
          </a:xfrm>
        </p:grpSpPr>
        <p:sp>
          <p:nvSpPr>
            <p:cNvPr id="11" name="Shape">
              <a:extLst>
                <a:ext uri="{FF2B5EF4-FFF2-40B4-BE49-F238E27FC236}">
                  <a16:creationId xmlns:a16="http://schemas.microsoft.com/office/drawing/2014/main" id="{37BFBC61-3CC2-D636-FC54-55E9720C4A08}"/>
                </a:ext>
              </a:extLst>
            </p:cNvPr>
            <p:cNvSpPr/>
            <p:nvPr/>
          </p:nvSpPr>
          <p:spPr>
            <a:xfrm>
              <a:off x="725402" y="1009217"/>
              <a:ext cx="11161775" cy="520442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9D0D17A4-DEA9-4B44-C0FE-1238BACA12F7}"/>
                </a:ext>
              </a:extLst>
            </p:cNvPr>
            <p:cNvSpPr/>
            <p:nvPr/>
          </p:nvSpPr>
          <p:spPr>
            <a:xfrm>
              <a:off x="521208" y="647905"/>
              <a:ext cx="11158238"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3" name="Date Placeholder 3">
            <a:extLst>
              <a:ext uri="{FF2B5EF4-FFF2-40B4-BE49-F238E27FC236}">
                <a16:creationId xmlns:a16="http://schemas.microsoft.com/office/drawing/2014/main" id="{76783022-C93C-4316-9345-68E31F03FF1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14" name="Footer Placeholder 4">
            <a:extLst>
              <a:ext uri="{FF2B5EF4-FFF2-40B4-BE49-F238E27FC236}">
                <a16:creationId xmlns:a16="http://schemas.microsoft.com/office/drawing/2014/main" id="{64BCF982-AEE8-401C-A329-B8AC7A6C5A51}"/>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15" name="Slide Number Placeholder 5">
            <a:extLst>
              <a:ext uri="{FF2B5EF4-FFF2-40B4-BE49-F238E27FC236}">
                <a16:creationId xmlns:a16="http://schemas.microsoft.com/office/drawing/2014/main" id="{C977DC49-F332-35CC-C9FB-E3F75844BBE1}"/>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5735227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accent1"/>
        </a:solidFill>
        <a:effectLst/>
      </p:bgPr>
    </p:bg>
    <p:spTree>
      <p:nvGrpSpPr>
        <p:cNvPr id="1" name=""/>
        <p:cNvGrpSpPr/>
        <p:nvPr/>
      </p:nvGrpSpPr>
      <p:grpSpPr>
        <a:xfrm>
          <a:off x="0" y="0"/>
          <a:ext cx="0" cy="0"/>
          <a:chOff x="0" y="0"/>
          <a:chExt cx="0" cy="0"/>
        </a:xfrm>
      </p:grpSpPr>
      <p:sp>
        <p:nvSpPr>
          <p:cNvPr id="22" name="Date Placeholder 3">
            <a:extLst>
              <a:ext uri="{FF2B5EF4-FFF2-40B4-BE49-F238E27FC236}">
                <a16:creationId xmlns:a16="http://schemas.microsoft.com/office/drawing/2014/main" id="{DCFEAAAE-5C0C-C9B3-198D-56142A72FCB4}"/>
              </a:ext>
            </a:extLst>
          </p:cNvPr>
          <p:cNvSpPr>
            <a:spLocks noGrp="1"/>
          </p:cNvSpPr>
          <p:nvPr>
            <p:ph type="dt" sz="half" idx="10"/>
          </p:nvPr>
        </p:nvSpPr>
        <p:spPr>
          <a:xfrm>
            <a:off x="612647" y="6453002"/>
            <a:ext cx="3494314" cy="365125"/>
          </a:xfrm>
          <a:prstGeom prst="rect">
            <a:avLst/>
          </a:prstGeom>
        </p:spPr>
        <p:txBody>
          <a:bodyPr/>
          <a:lstStyle>
            <a:lvl1pPr>
              <a:defRPr sz="1200"/>
            </a:lvl1pPr>
          </a:lstStyle>
          <a:p>
            <a:endParaRPr lang="en-US" dirty="0"/>
          </a:p>
        </p:txBody>
      </p:sp>
      <p:sp>
        <p:nvSpPr>
          <p:cNvPr id="23" name="Footer Placeholder 4">
            <a:extLst>
              <a:ext uri="{FF2B5EF4-FFF2-40B4-BE49-F238E27FC236}">
                <a16:creationId xmlns:a16="http://schemas.microsoft.com/office/drawing/2014/main" id="{62D1164F-87C4-002A-2591-82E368CC1F59}"/>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4" name="Slide Number Placeholder 5">
            <a:extLst>
              <a:ext uri="{FF2B5EF4-FFF2-40B4-BE49-F238E27FC236}">
                <a16:creationId xmlns:a16="http://schemas.microsoft.com/office/drawing/2014/main" id="{0C4A4256-2379-B42B-3C9F-535F8876A488}"/>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31006938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icture with Caption">
    <p:bg>
      <p:bgPr>
        <a:solidFill>
          <a:schemeClr val="accent4"/>
        </a:solidFill>
        <a:effectLst/>
      </p:bgPr>
    </p:bg>
    <p:spTree>
      <p:nvGrpSpPr>
        <p:cNvPr id="1" name=""/>
        <p:cNvGrpSpPr/>
        <p:nvPr/>
      </p:nvGrpSpPr>
      <p:grpSpPr>
        <a:xfrm>
          <a:off x="0" y="0"/>
          <a:ext cx="0" cy="0"/>
          <a:chOff x="0" y="0"/>
          <a:chExt cx="0" cy="0"/>
        </a:xfrm>
      </p:grpSpPr>
      <p:sp>
        <p:nvSpPr>
          <p:cNvPr id="26" name="Shape">
            <a:extLst>
              <a:ext uri="{FF2B5EF4-FFF2-40B4-BE49-F238E27FC236}">
                <a16:creationId xmlns:a16="http://schemas.microsoft.com/office/drawing/2014/main" id="{A018B933-3AF9-74DD-5AC7-3933E9A2BEB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Picture Placeholder 9">
            <a:extLst>
              <a:ext uri="{FF2B5EF4-FFF2-40B4-BE49-F238E27FC236}">
                <a16:creationId xmlns:a16="http://schemas.microsoft.com/office/drawing/2014/main" id="{5F9D5C94-AFE4-02B8-C41F-CB98A532B6AA}"/>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28" name="Date Placeholder 3">
            <a:extLst>
              <a:ext uri="{FF2B5EF4-FFF2-40B4-BE49-F238E27FC236}">
                <a16:creationId xmlns:a16="http://schemas.microsoft.com/office/drawing/2014/main" id="{5D492C5C-17BE-7819-EA48-DD0FC991EE55}"/>
              </a:ext>
            </a:extLst>
          </p:cNvPr>
          <p:cNvSpPr>
            <a:spLocks noGrp="1"/>
          </p:cNvSpPr>
          <p:nvPr>
            <p:ph type="dt" sz="half" idx="12"/>
          </p:nvPr>
        </p:nvSpPr>
        <p:spPr>
          <a:xfrm>
            <a:off x="612647" y="6453002"/>
            <a:ext cx="3494314" cy="365125"/>
          </a:xfrm>
          <a:prstGeom prst="rect">
            <a:avLst/>
          </a:prstGeom>
        </p:spPr>
        <p:txBody>
          <a:bodyPr/>
          <a:lstStyle>
            <a:lvl1pPr>
              <a:defRPr sz="1200"/>
            </a:lvl1pPr>
          </a:lstStyle>
          <a:p>
            <a:endParaRPr lang="en-US" dirty="0"/>
          </a:p>
        </p:txBody>
      </p:sp>
      <p:sp>
        <p:nvSpPr>
          <p:cNvPr id="30" name="Slide Number Placeholder 5">
            <a:extLst>
              <a:ext uri="{FF2B5EF4-FFF2-40B4-BE49-F238E27FC236}">
                <a16:creationId xmlns:a16="http://schemas.microsoft.com/office/drawing/2014/main" id="{0C4E0F36-FE5F-2A52-67FE-8EAA49A2457F}"/>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41220452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6CB8BD6-864A-8E8A-C10E-B3BCF2CDFF71}"/>
              </a:ext>
            </a:extLst>
          </p:cNvPr>
          <p:cNvSpPr/>
          <p:nvPr userDrawn="1"/>
        </p:nvSpPr>
        <p:spPr>
          <a:xfrm>
            <a:off x="1" y="1"/>
            <a:ext cx="12192000" cy="6858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ate Placeholder 3">
            <a:extLst>
              <a:ext uri="{FF2B5EF4-FFF2-40B4-BE49-F238E27FC236}">
                <a16:creationId xmlns:a16="http://schemas.microsoft.com/office/drawing/2014/main" id="{26464492-F8D1-E4F7-681A-A72DB1D6AC2B}"/>
              </a:ext>
            </a:extLst>
          </p:cNvPr>
          <p:cNvSpPr>
            <a:spLocks noGrp="1"/>
          </p:cNvSpPr>
          <p:nvPr>
            <p:ph type="dt" sz="half" idx="2"/>
          </p:nvPr>
        </p:nvSpPr>
        <p:spPr>
          <a:xfrm>
            <a:off x="612647" y="6453002"/>
            <a:ext cx="3494314" cy="365125"/>
          </a:xfrm>
          <a:prstGeom prst="rect">
            <a:avLst/>
          </a:prstGeom>
        </p:spPr>
        <p:txBody>
          <a:bodyPr/>
          <a:lstStyle>
            <a:lvl1pPr>
              <a:defRPr sz="1200">
                <a:solidFill>
                  <a:schemeClr val="tx1"/>
                </a:solidFill>
              </a:defRPr>
            </a:lvl1pPr>
          </a:lstStyle>
          <a:p>
            <a:endParaRPr lang="en-US" dirty="0"/>
          </a:p>
        </p:txBody>
      </p:sp>
      <p:sp>
        <p:nvSpPr>
          <p:cNvPr id="28" name="Footer Placeholder 4">
            <a:extLst>
              <a:ext uri="{FF2B5EF4-FFF2-40B4-BE49-F238E27FC236}">
                <a16:creationId xmlns:a16="http://schemas.microsoft.com/office/drawing/2014/main" id="{D4EFD8BC-7AA2-F587-9B5B-4C15E4A96990}"/>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tx1"/>
                </a:solidFill>
              </a:defRPr>
            </a:lvl1pPr>
          </a:lstStyle>
          <a:p>
            <a:endParaRPr lang="en-US" dirty="0"/>
          </a:p>
        </p:txBody>
      </p:sp>
      <p:sp>
        <p:nvSpPr>
          <p:cNvPr id="29" name="Slide Number Placeholder 5">
            <a:extLst>
              <a:ext uri="{FF2B5EF4-FFF2-40B4-BE49-F238E27FC236}">
                <a16:creationId xmlns:a16="http://schemas.microsoft.com/office/drawing/2014/main" id="{DD173918-C16D-7E10-E183-03DD08E6E343}"/>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tx1"/>
                </a:solidFill>
              </a:defRPr>
            </a:lvl1pPr>
          </a:lstStyle>
          <a:p>
            <a:fld id="{CC057153-B650-4DEB-B370-79DDCFDCE934}" type="slidenum">
              <a:rPr lang="en-US" smtClean="0"/>
              <a:pPr/>
              <a:t>‹#›</a:t>
            </a:fld>
            <a:endParaRPr lang="en-US" dirty="0"/>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4676" y="3198297"/>
            <a:ext cx="10962648" cy="2760588"/>
          </a:xfr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571632"/>
            <a:ext cx="7342307" cy="1133856"/>
          </a:xfrm>
        </p:spPr>
        <p:txBody>
          <a:bodyPr anchor="b">
            <a:noAutofit/>
          </a:bodyPr>
          <a:lstStyle>
            <a:lvl1pPr>
              <a:defRPr sz="60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47360705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Photo 2">
    <p:bg>
      <p:bgPr>
        <a:solidFill>
          <a:schemeClr val="tx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6F1B358-A957-7D07-7D08-C15DFB52D150}"/>
              </a:ext>
            </a:extLst>
          </p:cNvPr>
          <p:cNvGrpSpPr/>
          <p:nvPr/>
        </p:nvGrpSpPr>
        <p:grpSpPr>
          <a:xfrm>
            <a:off x="6941116" y="366348"/>
            <a:ext cx="4886768" cy="6125303"/>
            <a:chOff x="521210" y="647905"/>
            <a:chExt cx="11365967" cy="5565740"/>
          </a:xfrm>
        </p:grpSpPr>
        <p:sp>
          <p:nvSpPr>
            <p:cNvPr id="21" name="Shape 4">
              <a:extLst>
                <a:ext uri="{FF2B5EF4-FFF2-40B4-BE49-F238E27FC236}">
                  <a16:creationId xmlns:a16="http://schemas.microsoft.com/office/drawing/2014/main" id="{D4E49C48-6AD1-237B-9A6E-D39179EB5F89}"/>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22" name="Shape 3">
              <a:extLst>
                <a:ext uri="{FF2B5EF4-FFF2-40B4-BE49-F238E27FC236}">
                  <a16:creationId xmlns:a16="http://schemas.microsoft.com/office/drawing/2014/main" id="{57312016-E95E-97D1-C5B2-92517A9547C4}"/>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4" name="Group 3">
            <a:extLst>
              <a:ext uri="{FF2B5EF4-FFF2-40B4-BE49-F238E27FC236}">
                <a16:creationId xmlns:a16="http://schemas.microsoft.com/office/drawing/2014/main" id="{4D7E220B-260A-1899-9D05-BB8723A88261}"/>
              </a:ext>
            </a:extLst>
          </p:cNvPr>
          <p:cNvGrpSpPr/>
          <p:nvPr userDrawn="1"/>
        </p:nvGrpSpPr>
        <p:grpSpPr>
          <a:xfrm>
            <a:off x="6941116" y="366348"/>
            <a:ext cx="4886768" cy="6125303"/>
            <a:chOff x="521210" y="647905"/>
            <a:chExt cx="11365967" cy="5565740"/>
          </a:xfrm>
        </p:grpSpPr>
        <p:sp>
          <p:nvSpPr>
            <p:cNvPr id="5" name="Shape 2">
              <a:extLst>
                <a:ext uri="{FF2B5EF4-FFF2-40B4-BE49-F238E27FC236}">
                  <a16:creationId xmlns:a16="http://schemas.microsoft.com/office/drawing/2014/main" id="{91ECAE7C-A949-93C0-3EB3-0B16C6DAC3B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 1">
              <a:extLst>
                <a:ext uri="{FF2B5EF4-FFF2-40B4-BE49-F238E27FC236}">
                  <a16:creationId xmlns:a16="http://schemas.microsoft.com/office/drawing/2014/main" id="{C0165170-3C5A-515F-1EA4-AA3CB178D565}"/>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19624" cy="1184585"/>
          </a:xfrm>
        </p:spPr>
        <p:txBody>
          <a:bodyPr anchor="t">
            <a:normAutofit/>
          </a:bodyPr>
          <a:lstStyle>
            <a:lvl1pPr marL="0" indent="0" algn="l">
              <a:buNone/>
              <a:defRPr sz="1800">
                <a:solidFill>
                  <a:sysClr val="windowText" lastClr="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219625" cy="3475236"/>
          </a:xfrm>
        </p:spPr>
        <p:txBody>
          <a:bodyPr anchor="b">
            <a:normAutofit/>
          </a:bodyPr>
          <a:lstStyle>
            <a:lvl1pPr algn="l">
              <a:defRPr sz="5400">
                <a:solidFill>
                  <a:sysClr val="windowText" lastClr="000000"/>
                </a:solidFill>
              </a:defRPr>
            </a:lvl1pPr>
          </a:lstStyle>
          <a:p>
            <a:r>
              <a:rPr lang="en-US"/>
              <a:t>Click to edit Master title style</a:t>
            </a:r>
            <a:endParaRPr lang="en-US" dirty="0"/>
          </a:p>
        </p:txBody>
      </p:sp>
    </p:spTree>
    <p:extLst>
      <p:ext uri="{BB962C8B-B14F-4D97-AF65-F5344CB8AC3E}">
        <p14:creationId xmlns:p14="http://schemas.microsoft.com/office/powerpoint/2010/main" val="29732421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bg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A9C36FA-8EC6-3918-11A1-6CD39C1DA7DE}"/>
              </a:ext>
            </a:extLst>
          </p:cNvPr>
          <p:cNvSpPr/>
          <p:nvPr/>
        </p:nvSpPr>
        <p:spPr>
          <a:xfrm>
            <a:off x="9857064" y="1583630"/>
            <a:ext cx="2438263" cy="4743908"/>
          </a:xfrm>
          <a:custGeom>
            <a:avLst/>
            <a:gdLst>
              <a:gd name="connsiteX0" fmla="*/ 2371954 w 2438263"/>
              <a:gd name="connsiteY0" fmla="*/ 0 h 4743908"/>
              <a:gd name="connsiteX1" fmla="*/ 2438263 w 2438263"/>
              <a:gd name="connsiteY1" fmla="*/ 3348 h 4743908"/>
              <a:gd name="connsiteX2" fmla="*/ 2438263 w 2438263"/>
              <a:gd name="connsiteY2" fmla="*/ 4740560 h 4743908"/>
              <a:gd name="connsiteX3" fmla="*/ 2371954 w 2438263"/>
              <a:gd name="connsiteY3" fmla="*/ 4743908 h 4743908"/>
              <a:gd name="connsiteX4" fmla="*/ 0 w 2438263"/>
              <a:gd name="connsiteY4" fmla="*/ 2371954 h 4743908"/>
              <a:gd name="connsiteX5" fmla="*/ 2371954 w 2438263"/>
              <a:gd name="connsiteY5" fmla="*/ 0 h 474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8263" h="4743908">
                <a:moveTo>
                  <a:pt x="2371954" y="0"/>
                </a:moveTo>
                <a:lnTo>
                  <a:pt x="2438263" y="3348"/>
                </a:lnTo>
                <a:lnTo>
                  <a:pt x="2438263" y="4740560"/>
                </a:lnTo>
                <a:lnTo>
                  <a:pt x="2371954" y="4743908"/>
                </a:lnTo>
                <a:cubicBezTo>
                  <a:pt x="1061960" y="4743908"/>
                  <a:pt x="0" y="3681948"/>
                  <a:pt x="0" y="2371954"/>
                </a:cubicBezTo>
                <a:cubicBezTo>
                  <a:pt x="0" y="1061960"/>
                  <a:pt x="1061960" y="0"/>
                  <a:pt x="2371954" y="0"/>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 name="Freeform: Shape 3">
            <a:extLst>
              <a:ext uri="{FF2B5EF4-FFF2-40B4-BE49-F238E27FC236}">
                <a16:creationId xmlns:a16="http://schemas.microsoft.com/office/drawing/2014/main" id="{B24A1AD2-CE1A-6E2A-8A5D-3C0EB2A7F15D}"/>
              </a:ext>
            </a:extLst>
          </p:cNvPr>
          <p:cNvSpPr/>
          <p:nvPr/>
        </p:nvSpPr>
        <p:spPr>
          <a:xfrm>
            <a:off x="9783028" y="1443872"/>
            <a:ext cx="2512298" cy="4743908"/>
          </a:xfrm>
          <a:custGeom>
            <a:avLst/>
            <a:gdLst>
              <a:gd name="connsiteX0" fmla="*/ 2371954 w 2512298"/>
              <a:gd name="connsiteY0" fmla="*/ 0 h 4743908"/>
              <a:gd name="connsiteX1" fmla="*/ 2512298 w 2512298"/>
              <a:gd name="connsiteY1" fmla="*/ 7087 h 4743908"/>
              <a:gd name="connsiteX2" fmla="*/ 2512298 w 2512298"/>
              <a:gd name="connsiteY2" fmla="*/ 4736821 h 4743908"/>
              <a:gd name="connsiteX3" fmla="*/ 2371954 w 2512298"/>
              <a:gd name="connsiteY3" fmla="*/ 4743908 h 4743908"/>
              <a:gd name="connsiteX4" fmla="*/ 0 w 2512298"/>
              <a:gd name="connsiteY4" fmla="*/ 2371954 h 4743908"/>
              <a:gd name="connsiteX5" fmla="*/ 2371954 w 2512298"/>
              <a:gd name="connsiteY5" fmla="*/ 0 h 474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2298" h="4743908">
                <a:moveTo>
                  <a:pt x="2371954" y="0"/>
                </a:moveTo>
                <a:lnTo>
                  <a:pt x="2512298" y="7087"/>
                </a:lnTo>
                <a:lnTo>
                  <a:pt x="2512298" y="4736821"/>
                </a:lnTo>
                <a:lnTo>
                  <a:pt x="2371954" y="4743908"/>
                </a:lnTo>
                <a:cubicBezTo>
                  <a:pt x="1061960" y="4743908"/>
                  <a:pt x="0" y="3681948"/>
                  <a:pt x="0" y="2371954"/>
                </a:cubicBezTo>
                <a:cubicBezTo>
                  <a:pt x="0" y="1061960"/>
                  <a:pt x="1061960" y="0"/>
                  <a:pt x="2371954"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Freeform: Shape 10">
            <a:extLst>
              <a:ext uri="{FF2B5EF4-FFF2-40B4-BE49-F238E27FC236}">
                <a16:creationId xmlns:a16="http://schemas.microsoft.com/office/drawing/2014/main" id="{89293DE5-5DBB-8029-028D-15FB95DC4A97}"/>
              </a:ext>
            </a:extLst>
          </p:cNvPr>
          <p:cNvSpPr/>
          <p:nvPr/>
        </p:nvSpPr>
        <p:spPr>
          <a:xfrm>
            <a:off x="9010473" y="-76200"/>
            <a:ext cx="2577728" cy="1403034"/>
          </a:xfrm>
          <a:custGeom>
            <a:avLst/>
            <a:gdLst>
              <a:gd name="connsiteX0" fmla="*/ 11509 w 2577728"/>
              <a:gd name="connsiteY0" fmla="*/ 0 h 1403034"/>
              <a:gd name="connsiteX1" fmla="*/ 2566219 w 2577728"/>
              <a:gd name="connsiteY1" fmla="*/ 0 h 1403034"/>
              <a:gd name="connsiteX2" fmla="*/ 2577728 w 2577728"/>
              <a:gd name="connsiteY2" fmla="*/ 114170 h 1403034"/>
              <a:gd name="connsiteX3" fmla="*/ 1288864 w 2577728"/>
              <a:gd name="connsiteY3" fmla="*/ 1403034 h 1403034"/>
              <a:gd name="connsiteX4" fmla="*/ 0 w 2577728"/>
              <a:gd name="connsiteY4" fmla="*/ 114170 h 1403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728" h="1403034">
                <a:moveTo>
                  <a:pt x="11509" y="0"/>
                </a:moveTo>
                <a:lnTo>
                  <a:pt x="2566219" y="0"/>
                </a:lnTo>
                <a:lnTo>
                  <a:pt x="2577728" y="114170"/>
                </a:lnTo>
                <a:cubicBezTo>
                  <a:pt x="2577728" y="825990"/>
                  <a:pt x="2000684" y="1403034"/>
                  <a:pt x="1288864" y="1403034"/>
                </a:cubicBezTo>
                <a:cubicBezTo>
                  <a:pt x="577044" y="1403034"/>
                  <a:pt x="0" y="825990"/>
                  <a:pt x="0" y="11417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Freeform: Shape 8">
            <a:extLst>
              <a:ext uri="{FF2B5EF4-FFF2-40B4-BE49-F238E27FC236}">
                <a16:creationId xmlns:a16="http://schemas.microsoft.com/office/drawing/2014/main" id="{809F983F-851F-3AA9-2542-EDA6324DE8AD}"/>
              </a:ext>
            </a:extLst>
          </p:cNvPr>
          <p:cNvSpPr/>
          <p:nvPr/>
        </p:nvSpPr>
        <p:spPr>
          <a:xfrm>
            <a:off x="8970244" y="-76199"/>
            <a:ext cx="2577728" cy="1327093"/>
          </a:xfrm>
          <a:custGeom>
            <a:avLst/>
            <a:gdLst>
              <a:gd name="connsiteX0" fmla="*/ 3854 w 2577728"/>
              <a:gd name="connsiteY0" fmla="*/ 0 h 1327093"/>
              <a:gd name="connsiteX1" fmla="*/ 2573874 w 2577728"/>
              <a:gd name="connsiteY1" fmla="*/ 0 h 1327093"/>
              <a:gd name="connsiteX2" fmla="*/ 2577728 w 2577728"/>
              <a:gd name="connsiteY2" fmla="*/ 38229 h 1327093"/>
              <a:gd name="connsiteX3" fmla="*/ 1288864 w 2577728"/>
              <a:gd name="connsiteY3" fmla="*/ 1327093 h 1327093"/>
              <a:gd name="connsiteX4" fmla="*/ 0 w 2577728"/>
              <a:gd name="connsiteY4" fmla="*/ 38229 h 1327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7728" h="1327093">
                <a:moveTo>
                  <a:pt x="3854" y="0"/>
                </a:moveTo>
                <a:lnTo>
                  <a:pt x="2573874" y="0"/>
                </a:lnTo>
                <a:lnTo>
                  <a:pt x="2577728" y="38229"/>
                </a:lnTo>
                <a:cubicBezTo>
                  <a:pt x="2577728" y="750049"/>
                  <a:pt x="2000684" y="1327093"/>
                  <a:pt x="1288864" y="1327093"/>
                </a:cubicBezTo>
                <a:cubicBezTo>
                  <a:pt x="577044" y="1327093"/>
                  <a:pt x="0" y="750049"/>
                  <a:pt x="0" y="38229"/>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Date Placeholder 3">
            <a:extLst>
              <a:ext uri="{FF2B5EF4-FFF2-40B4-BE49-F238E27FC236}">
                <a16:creationId xmlns:a16="http://schemas.microsoft.com/office/drawing/2014/main" id="{C5CCB3A4-D575-0B44-2CD3-C0CEEDF43890}"/>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9" name="Footer Placeholder 4">
            <a:extLst>
              <a:ext uri="{FF2B5EF4-FFF2-40B4-BE49-F238E27FC236}">
                <a16:creationId xmlns:a16="http://schemas.microsoft.com/office/drawing/2014/main" id="{EA380647-9208-7BF5-8666-64D0179AEF9B}"/>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0" name="Slide Number Placeholder 5">
            <a:extLst>
              <a:ext uri="{FF2B5EF4-FFF2-40B4-BE49-F238E27FC236}">
                <a16:creationId xmlns:a16="http://schemas.microsoft.com/office/drawing/2014/main" id="{B92239D4-40F1-CD60-049A-FCE6E1C7100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Tree>
    <p:extLst>
      <p:ext uri="{BB962C8B-B14F-4D97-AF65-F5344CB8AC3E}">
        <p14:creationId xmlns:p14="http://schemas.microsoft.com/office/powerpoint/2010/main" val="1681890873"/>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itle Slide with Picture Layout">
    <p:bg>
      <p:bgPr>
        <a:solidFill>
          <a:schemeClr val="accent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00099"/>
            <a:ext cx="3834628" cy="4953001"/>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1280160"/>
            <a:ext cx="4873752" cy="2670048"/>
          </a:xfrm>
        </p:spPr>
        <p:txBody>
          <a:bodyPr anchor="b">
            <a:noAutofit/>
          </a:bodyPr>
          <a:lstStyle>
            <a:lvl1pPr marL="0" indent="0" algn="l">
              <a:lnSpc>
                <a:spcPct val="90000"/>
              </a:lnSpc>
              <a:defRPr sz="6000"/>
            </a:lvl1pPr>
          </a:lstStyle>
          <a:p>
            <a:r>
              <a:rPr lang="en-US" noProof="0"/>
              <a:t>Click to edit Master title style</a:t>
            </a:r>
            <a:endParaRPr lang="en-US" noProof="0" dirty="0"/>
          </a:p>
        </p:txBody>
      </p:sp>
    </p:spTree>
    <p:extLst>
      <p:ext uri="{BB962C8B-B14F-4D97-AF65-F5344CB8AC3E}">
        <p14:creationId xmlns:p14="http://schemas.microsoft.com/office/powerpoint/2010/main" val="32143533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ubble Number Layout">
    <p:bg>
      <p:bgPr>
        <a:solidFill>
          <a:schemeClr val="accent1"/>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CE038D76-C98B-C544-C8F5-98AA9AC6A8FD}"/>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4" name="Footer Placeholder 4">
            <a:extLst>
              <a:ext uri="{FF2B5EF4-FFF2-40B4-BE49-F238E27FC236}">
                <a16:creationId xmlns:a16="http://schemas.microsoft.com/office/drawing/2014/main" id="{829F6992-15C0-D5E2-DF06-F2FB7C92210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7" name="Slide Number Placeholder 5">
            <a:extLst>
              <a:ext uri="{FF2B5EF4-FFF2-40B4-BE49-F238E27FC236}">
                <a16:creationId xmlns:a16="http://schemas.microsoft.com/office/drawing/2014/main" id="{93F7E5B6-B257-640D-0A25-27F9507E69B6}"/>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8" name="Shape">
            <a:extLst>
              <a:ext uri="{FF2B5EF4-FFF2-40B4-BE49-F238E27FC236}">
                <a16:creationId xmlns:a16="http://schemas.microsoft.com/office/drawing/2014/main" id="{5BDBB369-4213-AA70-D2DD-33F4E9E1F195}"/>
              </a:ext>
            </a:extLst>
          </p:cNvPr>
          <p:cNvSpPr/>
          <p:nvPr/>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3BF27898-0ACC-24EB-589A-96F29C94157A}"/>
              </a:ext>
            </a:extLst>
          </p:cNvPr>
          <p:cNvSpPr/>
          <p:nvPr/>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62CA34BE-87A5-8F47-C395-886E6870CF67}"/>
              </a:ext>
            </a:extLst>
          </p:cNvPr>
          <p:cNvSpPr/>
          <p:nvPr/>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E432D5F8-7F62-B5A0-F3AC-814BFBEEB0ED}"/>
              </a:ext>
            </a:extLst>
          </p:cNvPr>
          <p:cNvSpPr/>
          <p:nvPr/>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6" name="Shape">
            <a:extLst>
              <a:ext uri="{FF2B5EF4-FFF2-40B4-BE49-F238E27FC236}">
                <a16:creationId xmlns:a16="http://schemas.microsoft.com/office/drawing/2014/main" id="{FBCE3915-CF40-BF29-2DBB-D9F447CC7555}"/>
              </a:ext>
            </a:extLst>
          </p:cNvPr>
          <p:cNvSpPr/>
          <p:nvPr/>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753590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Right Aligned Photo Layout">
    <p:bg>
      <p:bgPr>
        <a:solidFill>
          <a:schemeClr val="tx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F51DD675-2DC4-A4BE-C624-3048A2E666B7}"/>
              </a:ext>
            </a:extLst>
          </p:cNvPr>
          <p:cNvSpPr/>
          <p:nvPr/>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A0952ED0-9FCB-B6D2-E806-E2663B8961D0}"/>
              </a:ext>
            </a:extLst>
          </p:cNvPr>
          <p:cNvSpPr/>
          <p:nvPr/>
        </p:nvSpPr>
        <p:spPr>
          <a:xfrm>
            <a:off x="600338" y="782757"/>
            <a:ext cx="6957749" cy="5061732"/>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blipFill dpi="0" rotWithShape="1">
            <a:blip r:embed="rId2">
              <a:alphaModFix amt="70000"/>
            </a:blip>
            <a:srcRect/>
            <a:stretch>
              <a:fillRect/>
            </a:stretch>
          </a:blipFill>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163828"/>
          </a:xfrm>
        </p:spPr>
        <p:txBody>
          <a:bodyPr/>
          <a:lstStyle>
            <a:lvl1pPr algn="l">
              <a:lnSpc>
                <a:spcPct val="90000"/>
              </a:lnSpc>
              <a:defRPr/>
            </a:lvl1pPr>
          </a:lstStyle>
          <a:p>
            <a:r>
              <a:rPr lang="en-US" noProof="0"/>
              <a:t>Click to edit Master title style</a:t>
            </a:r>
            <a:endParaRPr lang="en-US" noProof="0" dirty="0"/>
          </a:p>
        </p:txBody>
      </p:sp>
    </p:spTree>
    <p:extLst>
      <p:ext uri="{BB962C8B-B14F-4D97-AF65-F5344CB8AC3E}">
        <p14:creationId xmlns:p14="http://schemas.microsoft.com/office/powerpoint/2010/main" val="27491114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Bubble Photo Layout">
    <p:bg>
      <p:bgPr>
        <a:solidFill>
          <a:schemeClr val="accent4"/>
        </a:solidFill>
        <a:effectLst/>
      </p:bgPr>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59728BD5-0C25-387C-A8D3-1645AD8D2F7C}"/>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5" name="Picture Placeholder 9">
            <a:extLst>
              <a:ext uri="{FF2B5EF4-FFF2-40B4-BE49-F238E27FC236}">
                <a16:creationId xmlns:a16="http://schemas.microsoft.com/office/drawing/2014/main" id="{9A7884F3-D430-A6C2-51B2-E1B6E85D9419}"/>
              </a:ext>
            </a:extLst>
          </p:cNvPr>
          <p:cNvSpPr>
            <a:spLocks noGrp="1" noChangeAspect="1"/>
          </p:cNvSpPr>
          <p:nvPr>
            <p:ph type="pic" sz="quarter" idx="11"/>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Tree>
    <p:extLst>
      <p:ext uri="{BB962C8B-B14F-4D97-AF65-F5344CB8AC3E}">
        <p14:creationId xmlns:p14="http://schemas.microsoft.com/office/powerpoint/2010/main" val="36658066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eam x4">
    <p:bg>
      <p:bgPr>
        <a:solidFill>
          <a:schemeClr val="tx2"/>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E21113D2-FC9F-27EC-7A45-E8F7695D1407}"/>
              </a:ext>
            </a:extLst>
          </p:cNvPr>
          <p:cNvSpPr/>
          <p:nvPr/>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AD0B836B-7152-D6F5-7044-4B3B321454F5}"/>
              </a:ext>
            </a:extLst>
          </p:cNvPr>
          <p:cNvSpPr/>
          <p:nvPr/>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65518B88-F549-D8C7-0CD2-91E7CABE5E13}"/>
              </a:ext>
            </a:extLst>
          </p:cNvPr>
          <p:cNvSpPr/>
          <p:nvPr/>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Shape">
            <a:extLst>
              <a:ext uri="{FF2B5EF4-FFF2-40B4-BE49-F238E27FC236}">
                <a16:creationId xmlns:a16="http://schemas.microsoft.com/office/drawing/2014/main" id="{EF098B7F-7320-E28C-D4A0-9C0D6072BDA7}"/>
              </a:ext>
            </a:extLst>
          </p:cNvPr>
          <p:cNvSpPr/>
          <p:nvPr/>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6" name="Date Placeholder 3">
            <a:extLst>
              <a:ext uri="{FF2B5EF4-FFF2-40B4-BE49-F238E27FC236}">
                <a16:creationId xmlns:a16="http://schemas.microsoft.com/office/drawing/2014/main" id="{D3F14087-C251-E7D5-3CEB-B94352D84E6F}"/>
              </a:ext>
            </a:extLst>
          </p:cNvPr>
          <p:cNvSpPr>
            <a:spLocks noGrp="1"/>
          </p:cNvSpPr>
          <p:nvPr>
            <p:ph type="dt" sz="half" idx="2"/>
          </p:nvPr>
        </p:nvSpPr>
        <p:spPr>
          <a:xfrm>
            <a:off x="612647" y="6453002"/>
            <a:ext cx="3494314" cy="365125"/>
          </a:xfrm>
          <a:prstGeom prst="rect">
            <a:avLst/>
          </a:prstGeom>
        </p:spPr>
        <p:txBody>
          <a:bodyPr/>
          <a:lstStyle>
            <a:lvl1pPr>
              <a:defRPr sz="1200">
                <a:solidFill>
                  <a:schemeClr val="bg1"/>
                </a:solidFill>
              </a:defRPr>
            </a:lvl1pPr>
          </a:lstStyle>
          <a:p>
            <a:endParaRPr lang="en-US" dirty="0"/>
          </a:p>
        </p:txBody>
      </p:sp>
      <p:sp>
        <p:nvSpPr>
          <p:cNvPr id="8" name="Footer Placeholder 4">
            <a:extLst>
              <a:ext uri="{FF2B5EF4-FFF2-40B4-BE49-F238E27FC236}">
                <a16:creationId xmlns:a16="http://schemas.microsoft.com/office/drawing/2014/main" id="{F4B2518B-6182-8D2D-813F-AFC9F68ADA64}"/>
              </a:ext>
            </a:extLst>
          </p:cNvPr>
          <p:cNvSpPr>
            <a:spLocks noGrp="1"/>
          </p:cNvSpPr>
          <p:nvPr>
            <p:ph type="ftr" sz="quarter" idx="3"/>
          </p:nvPr>
        </p:nvSpPr>
        <p:spPr>
          <a:xfrm>
            <a:off x="8394504" y="6453002"/>
            <a:ext cx="2805405" cy="365125"/>
          </a:xfrm>
          <a:prstGeom prst="rect">
            <a:avLst/>
          </a:prstGeom>
        </p:spPr>
        <p:txBody>
          <a:bodyPr/>
          <a:lstStyle>
            <a:lvl1pPr>
              <a:defRPr sz="1200">
                <a:solidFill>
                  <a:schemeClr val="bg1"/>
                </a:solidFill>
              </a:defRPr>
            </a:lvl1pPr>
          </a:lstStyle>
          <a:p>
            <a:endParaRPr lang="en-US" dirty="0"/>
          </a:p>
        </p:txBody>
      </p:sp>
      <p:sp>
        <p:nvSpPr>
          <p:cNvPr id="10" name="Slide Number Placeholder 5">
            <a:extLst>
              <a:ext uri="{FF2B5EF4-FFF2-40B4-BE49-F238E27FC236}">
                <a16:creationId xmlns:a16="http://schemas.microsoft.com/office/drawing/2014/main" id="{36D224B4-8A41-A69B-813F-9ADC38AF0061}"/>
              </a:ext>
            </a:extLst>
          </p:cNvPr>
          <p:cNvSpPr>
            <a:spLocks noGrp="1"/>
          </p:cNvSpPr>
          <p:nvPr>
            <p:ph type="sldNum" sz="quarter" idx="4"/>
          </p:nvPr>
        </p:nvSpPr>
        <p:spPr>
          <a:xfrm>
            <a:off x="11150145" y="6453002"/>
            <a:ext cx="429207" cy="365125"/>
          </a:xfrm>
          <a:prstGeom prst="rect">
            <a:avLst/>
          </a:prstGeom>
        </p:spPr>
        <p:txBody>
          <a:bodyPr/>
          <a:lstStyle>
            <a:lvl1pPr>
              <a:defRPr sz="1200">
                <a:solidFill>
                  <a:schemeClr val="bg1"/>
                </a:solidFill>
              </a:defRPr>
            </a:lvl1pPr>
          </a:lstStyle>
          <a:p>
            <a:fld id="{CC057153-B650-4DEB-B370-79DDCFDCE934}" type="slidenum">
              <a:rPr lang="en-US" smtClean="0"/>
              <a:pPr/>
              <a:t>‹#›</a:t>
            </a:fld>
            <a:endParaRPr lang="en-US" dirty="0"/>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blipFill>
            <a:blip r:embed="rId2">
              <a:alphaModFix amt="70000"/>
            </a:blip>
            <a:stretch>
              <a:fillRect/>
            </a:stretch>
          </a:blipFill>
          <a:ln w="25400">
            <a:solidFill>
              <a:schemeClr val="tx1">
                <a:alpha val="70000"/>
              </a:schemeClr>
            </a:solidFill>
          </a:ln>
        </p:spPr>
        <p:txBody>
          <a:bodyPr anchor="ctr"/>
          <a:lstStyle>
            <a:lvl1pPr marL="0" indent="0" algn="ctr">
              <a:buNone/>
              <a:defRPr sz="1600"/>
            </a:lvl1pPr>
          </a:lstStyle>
          <a:p>
            <a:r>
              <a:rPr lang="en-US" noProof="0" dirty="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a:buNone/>
            </a:pPr>
            <a:r>
              <a:rPr lang="en-US" noProof="0" dirty="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dirty="0"/>
            </a:lvl1pPr>
          </a:lstStyle>
          <a:p>
            <a:pPr marL="0" lvl="0" indent="0" algn="ctr">
              <a:buNone/>
            </a:pPr>
            <a:r>
              <a:rPr lang="en-US" noProof="0" dirty="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1"/>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blipFill>
            <a:blip r:embed="rId2">
              <a:alphaModFix amt="70000"/>
            </a:blip>
            <a:stretch>
              <a:fillRect/>
            </a:stretch>
          </a:blipFill>
          <a:ln w="25400">
            <a:solidFill>
              <a:schemeClr val="tx1">
                <a:alpha val="70000"/>
              </a:schemeClr>
            </a:solidFill>
          </a:ln>
        </p:spPr>
        <p:txBody>
          <a:bodyPr vert="horz" lIns="91440" tIns="45720" rIns="91440" bIns="45720" rtlCol="0" anchor="ctr">
            <a:normAutofit/>
          </a:bodyPr>
          <a:lstStyle>
            <a:lvl1pPr>
              <a:defRPr lang="en-US" sz="1600" noProof="0"/>
            </a:lvl1pPr>
          </a:lstStyle>
          <a:p>
            <a:pPr marL="0" lvl="0" indent="0" algn="ctr">
              <a:buNone/>
            </a:pPr>
            <a:r>
              <a:rPr lang="en-US" noProof="0" dirty="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89897"/>
            <a:ext cx="2514600" cy="338328"/>
          </a:xfrm>
        </p:spPr>
        <p:txBody>
          <a:bodyPr>
            <a:normAutofit/>
          </a:bodyPr>
          <a:lstStyle>
            <a:lvl1pPr marL="0" indent="0" algn="ctr">
              <a:lnSpc>
                <a:spcPct val="100000"/>
              </a:lnSpc>
              <a:spcBef>
                <a:spcPts val="0"/>
              </a:spcBef>
              <a:buNone/>
              <a:defRPr sz="1400"/>
            </a:lvl1pPr>
          </a:lstStyle>
          <a:p>
            <a:pPr lvl="0"/>
            <a:r>
              <a:rPr lang="en-US" noProof="0"/>
              <a:t>Click to edit Master text styles</a:t>
            </a:r>
          </a:p>
        </p:txBody>
      </p:sp>
      <p:sp>
        <p:nvSpPr>
          <p:cNvPr id="3" name="Title 1">
            <a:extLst>
              <a:ext uri="{FF2B5EF4-FFF2-40B4-BE49-F238E27FC236}">
                <a16:creationId xmlns:a16="http://schemas.microsoft.com/office/drawing/2014/main" id="{3734335C-F51C-31D5-364F-1D05EDE82E6E}"/>
              </a:ext>
            </a:extLst>
          </p:cNvPr>
          <p:cNvSpPr>
            <a:spLocks noGrp="1"/>
          </p:cNvSpPr>
          <p:nvPr>
            <p:ph type="title"/>
          </p:nvPr>
        </p:nvSpPr>
        <p:spPr>
          <a:xfrm>
            <a:off x="609600" y="547396"/>
            <a:ext cx="10745788" cy="114329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509192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eam x8">
    <p:bg>
      <p:bgPr>
        <a:solidFill>
          <a:schemeClr val="accent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559D8666-7371-3C57-AFFE-49810709BDDB}"/>
              </a:ext>
            </a:extLst>
          </p:cNvPr>
          <p:cNvSpPr/>
          <p:nvPr/>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434B564B-DE03-74A6-773C-0FD4632658D1}"/>
              </a:ext>
            </a:extLst>
          </p:cNvPr>
          <p:cNvSpPr/>
          <p:nvPr/>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5" name="Shape">
            <a:extLst>
              <a:ext uri="{FF2B5EF4-FFF2-40B4-BE49-F238E27FC236}">
                <a16:creationId xmlns:a16="http://schemas.microsoft.com/office/drawing/2014/main" id="{A98F51D8-7768-BB9C-DEFD-FE6F101B538B}"/>
              </a:ext>
            </a:extLst>
          </p:cNvPr>
          <p:cNvSpPr/>
          <p:nvPr/>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7" name="Shape">
            <a:extLst>
              <a:ext uri="{FF2B5EF4-FFF2-40B4-BE49-F238E27FC236}">
                <a16:creationId xmlns:a16="http://schemas.microsoft.com/office/drawing/2014/main" id="{824DDB7E-F583-BE45-8440-04134133EF5E}"/>
              </a:ext>
            </a:extLst>
          </p:cNvPr>
          <p:cNvSpPr/>
          <p:nvPr/>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9" name="Shape">
            <a:extLst>
              <a:ext uri="{FF2B5EF4-FFF2-40B4-BE49-F238E27FC236}">
                <a16:creationId xmlns:a16="http://schemas.microsoft.com/office/drawing/2014/main" id="{3AB34327-1213-C6F7-069A-661286889411}"/>
              </a:ext>
            </a:extLst>
          </p:cNvPr>
          <p:cNvSpPr/>
          <p:nvPr/>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Shape">
            <a:extLst>
              <a:ext uri="{FF2B5EF4-FFF2-40B4-BE49-F238E27FC236}">
                <a16:creationId xmlns:a16="http://schemas.microsoft.com/office/drawing/2014/main" id="{B6BF1339-971D-E8EC-9A92-C646A04A9796}"/>
              </a:ext>
            </a:extLst>
          </p:cNvPr>
          <p:cNvSpPr/>
          <p:nvPr/>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4" name="Shape">
            <a:extLst>
              <a:ext uri="{FF2B5EF4-FFF2-40B4-BE49-F238E27FC236}">
                <a16:creationId xmlns:a16="http://schemas.microsoft.com/office/drawing/2014/main" id="{2C16FE32-0722-CA1D-92A1-77B7780BDE81}"/>
              </a:ext>
            </a:extLst>
          </p:cNvPr>
          <p:cNvSpPr/>
          <p:nvPr/>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Shape">
            <a:extLst>
              <a:ext uri="{FF2B5EF4-FFF2-40B4-BE49-F238E27FC236}">
                <a16:creationId xmlns:a16="http://schemas.microsoft.com/office/drawing/2014/main" id="{A3D368EA-D182-9937-D248-E4051379E257}"/>
              </a:ext>
            </a:extLst>
          </p:cNvPr>
          <p:cNvSpPr/>
          <p:nvPr/>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1"/>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blipFill>
            <a:blip r:embed="rId2">
              <a:alphaModFix amt="70000"/>
            </a:blip>
            <a:stretch>
              <a:fillRect/>
            </a:stretch>
          </a:blipFill>
          <a:ln w="25400">
            <a:solidFill>
              <a:schemeClr val="tx1"/>
            </a:solidFill>
          </a:ln>
        </p:spPr>
        <p:txBody>
          <a:bodyPr anchor="ctr"/>
          <a:lstStyle>
            <a:lvl1pPr marL="0" indent="0" algn="ctr">
              <a:buNone/>
              <a:defRPr sz="1600"/>
            </a:lvl1pPr>
          </a:lstStyle>
          <a:p>
            <a:r>
              <a:rPr lang="en-US" noProof="0" dirty="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Tree>
    <p:extLst>
      <p:ext uri="{BB962C8B-B14F-4D97-AF65-F5344CB8AC3E}">
        <p14:creationId xmlns:p14="http://schemas.microsoft.com/office/powerpoint/2010/main" val="2505323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Lis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1A52F175-2E39-E9BE-B4DF-67098DB248AA}"/>
              </a:ext>
            </a:extLst>
          </p:cNvPr>
          <p:cNvSpPr/>
          <p:nvPr/>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accent2"/>
              </a:solidFill>
              <a:latin typeface="+mj-lt"/>
              <a:ea typeface="Karla"/>
              <a:cs typeface="Karla"/>
              <a:sym typeface="Karla"/>
            </a:endParaRPr>
          </a:p>
        </p:txBody>
      </p:sp>
      <p:sp>
        <p:nvSpPr>
          <p:cNvPr id="9" name="Shape">
            <a:extLst>
              <a:ext uri="{FF2B5EF4-FFF2-40B4-BE49-F238E27FC236}">
                <a16:creationId xmlns:a16="http://schemas.microsoft.com/office/drawing/2014/main" id="{CE3B3000-733D-1995-D39A-E659E5A429CC}"/>
              </a:ext>
            </a:extLst>
          </p:cNvPr>
          <p:cNvSpPr/>
          <p:nvPr/>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1" name="Shape">
            <a:extLst>
              <a:ext uri="{FF2B5EF4-FFF2-40B4-BE49-F238E27FC236}">
                <a16:creationId xmlns:a16="http://schemas.microsoft.com/office/drawing/2014/main" id="{F1BC0AB2-17DA-D97E-3052-DA48D80F7428}"/>
              </a:ext>
            </a:extLst>
          </p:cNvPr>
          <p:cNvSpPr/>
          <p:nvPr/>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3" name="Shape">
            <a:extLst>
              <a:ext uri="{FF2B5EF4-FFF2-40B4-BE49-F238E27FC236}">
                <a16:creationId xmlns:a16="http://schemas.microsoft.com/office/drawing/2014/main" id="{C860490F-E3DB-3E9F-0AC6-F04949DC59C3}"/>
              </a:ext>
            </a:extLst>
          </p:cNvPr>
          <p:cNvSpPr/>
          <p:nvPr/>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5" name="Shape">
            <a:extLst>
              <a:ext uri="{FF2B5EF4-FFF2-40B4-BE49-F238E27FC236}">
                <a16:creationId xmlns:a16="http://schemas.microsoft.com/office/drawing/2014/main" id="{522E5778-EA03-EFC4-08AA-ECB1C07ED56E}"/>
              </a:ext>
            </a:extLst>
          </p:cNvPr>
          <p:cNvSpPr/>
          <p:nvPr/>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17" name="Shape">
            <a:extLst>
              <a:ext uri="{FF2B5EF4-FFF2-40B4-BE49-F238E27FC236}">
                <a16:creationId xmlns:a16="http://schemas.microsoft.com/office/drawing/2014/main" id="{EEA0BE49-92E1-A1A3-40E0-DDAA5511F637}"/>
              </a:ext>
            </a:extLst>
          </p:cNvPr>
          <p:cNvSpPr/>
          <p:nvPr/>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9" name="Shape">
            <a:extLst>
              <a:ext uri="{FF2B5EF4-FFF2-40B4-BE49-F238E27FC236}">
                <a16:creationId xmlns:a16="http://schemas.microsoft.com/office/drawing/2014/main" id="{DF15F1EC-1D2B-FF49-7785-26BC7083A07C}"/>
              </a:ext>
            </a:extLst>
          </p:cNvPr>
          <p:cNvSpPr/>
          <p:nvPr/>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1" name="Shape">
            <a:extLst>
              <a:ext uri="{FF2B5EF4-FFF2-40B4-BE49-F238E27FC236}">
                <a16:creationId xmlns:a16="http://schemas.microsoft.com/office/drawing/2014/main" id="{BE3FDD69-3D60-CF6B-97A3-7B2C1AE3100A}"/>
              </a:ext>
            </a:extLst>
          </p:cNvPr>
          <p:cNvSpPr/>
          <p:nvPr/>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3" name="Shape">
            <a:extLst>
              <a:ext uri="{FF2B5EF4-FFF2-40B4-BE49-F238E27FC236}">
                <a16:creationId xmlns:a16="http://schemas.microsoft.com/office/drawing/2014/main" id="{E3BB1E5B-DA10-B332-D4B8-D551C3053C53}"/>
              </a:ext>
            </a:extLst>
          </p:cNvPr>
          <p:cNvSpPr/>
          <p:nvPr/>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5" name="Shape">
            <a:extLst>
              <a:ext uri="{FF2B5EF4-FFF2-40B4-BE49-F238E27FC236}">
                <a16:creationId xmlns:a16="http://schemas.microsoft.com/office/drawing/2014/main" id="{8D887B7F-9EBA-E7B8-64CE-5EAB1DF08E19}"/>
              </a:ext>
            </a:extLst>
          </p:cNvPr>
          <p:cNvSpPr/>
          <p:nvPr/>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7" name="Shape">
            <a:extLst>
              <a:ext uri="{FF2B5EF4-FFF2-40B4-BE49-F238E27FC236}">
                <a16:creationId xmlns:a16="http://schemas.microsoft.com/office/drawing/2014/main" id="{5AC86C31-7E67-B4EC-1AE0-291ED77F2214}"/>
              </a:ext>
            </a:extLst>
          </p:cNvPr>
          <p:cNvSpPr/>
          <p:nvPr/>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29" name="Shape">
            <a:extLst>
              <a:ext uri="{FF2B5EF4-FFF2-40B4-BE49-F238E27FC236}">
                <a16:creationId xmlns:a16="http://schemas.microsoft.com/office/drawing/2014/main" id="{A7BF8E2B-5184-B584-D484-7D82C9DA6C41}"/>
              </a:ext>
            </a:extLst>
          </p:cNvPr>
          <p:cNvSpPr/>
          <p:nvPr/>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1" name="Shape">
            <a:extLst>
              <a:ext uri="{FF2B5EF4-FFF2-40B4-BE49-F238E27FC236}">
                <a16:creationId xmlns:a16="http://schemas.microsoft.com/office/drawing/2014/main" id="{9E808B73-94D7-57E7-3837-3DA718162E5B}"/>
              </a:ext>
            </a:extLst>
          </p:cNvPr>
          <p:cNvSpPr/>
          <p:nvPr/>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3" name="Shape">
            <a:extLst>
              <a:ext uri="{FF2B5EF4-FFF2-40B4-BE49-F238E27FC236}">
                <a16:creationId xmlns:a16="http://schemas.microsoft.com/office/drawing/2014/main" id="{F340E0DF-98FD-EA55-7B4B-8E58FC5CFCDA}"/>
              </a:ext>
            </a:extLst>
          </p:cNvPr>
          <p:cNvSpPr/>
          <p:nvPr/>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5" name="Shape">
            <a:extLst>
              <a:ext uri="{FF2B5EF4-FFF2-40B4-BE49-F238E27FC236}">
                <a16:creationId xmlns:a16="http://schemas.microsoft.com/office/drawing/2014/main" id="{1F52D7F5-AD34-C5B1-EEA2-F711AD3A8C3F}"/>
              </a:ext>
            </a:extLst>
          </p:cNvPr>
          <p:cNvSpPr/>
          <p:nvPr/>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mj-lt"/>
              <a:ea typeface="Karla"/>
              <a:cs typeface="Karla"/>
              <a:sym typeface="Karla"/>
            </a:endParaRPr>
          </a:p>
        </p:txBody>
      </p:sp>
      <p:sp>
        <p:nvSpPr>
          <p:cNvPr id="37" name="Shape">
            <a:extLst>
              <a:ext uri="{FF2B5EF4-FFF2-40B4-BE49-F238E27FC236}">
                <a16:creationId xmlns:a16="http://schemas.microsoft.com/office/drawing/2014/main" id="{A4889AFC-C17E-6AF6-25D9-F977ACD04A9D}"/>
              </a:ext>
            </a:extLst>
          </p:cNvPr>
          <p:cNvSpPr/>
          <p:nvPr/>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9" name="Shape">
            <a:extLst>
              <a:ext uri="{FF2B5EF4-FFF2-40B4-BE49-F238E27FC236}">
                <a16:creationId xmlns:a16="http://schemas.microsoft.com/office/drawing/2014/main" id="{5E0F6889-9671-EA56-B88B-DBA6C149062C}"/>
              </a:ext>
            </a:extLst>
          </p:cNvPr>
          <p:cNvSpPr/>
          <p:nvPr/>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1" name="Shape">
            <a:extLst>
              <a:ext uri="{FF2B5EF4-FFF2-40B4-BE49-F238E27FC236}">
                <a16:creationId xmlns:a16="http://schemas.microsoft.com/office/drawing/2014/main" id="{44CB8F8B-1D14-EA9D-117E-79BB0DB776E9}"/>
              </a:ext>
            </a:extLst>
          </p:cNvPr>
          <p:cNvSpPr/>
          <p:nvPr/>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3" name="Shape">
            <a:extLst>
              <a:ext uri="{FF2B5EF4-FFF2-40B4-BE49-F238E27FC236}">
                <a16:creationId xmlns:a16="http://schemas.microsoft.com/office/drawing/2014/main" id="{9D8D9DEA-F6DA-EFDC-5DDF-946728969392}"/>
              </a:ext>
            </a:extLst>
          </p:cNvPr>
          <p:cNvSpPr/>
          <p:nvPr/>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5" name="Shape">
            <a:extLst>
              <a:ext uri="{FF2B5EF4-FFF2-40B4-BE49-F238E27FC236}">
                <a16:creationId xmlns:a16="http://schemas.microsoft.com/office/drawing/2014/main" id="{5B83F600-A2A8-FC3E-235C-F63589027CEC}"/>
              </a:ext>
            </a:extLst>
          </p:cNvPr>
          <p:cNvSpPr/>
          <p:nvPr/>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dirty="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dirty="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dirty="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dirty="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dirty="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Tree>
    <p:extLst>
      <p:ext uri="{BB962C8B-B14F-4D97-AF65-F5344CB8AC3E}">
        <p14:creationId xmlns:p14="http://schemas.microsoft.com/office/powerpoint/2010/main" val="14125136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meline">
    <p:bg>
      <p:bgPr>
        <a:solidFill>
          <a:schemeClr val="accent3"/>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5240ABBF-9F6E-51C2-3600-798F3A8C4868}"/>
              </a:ext>
            </a:extLst>
          </p:cNvPr>
          <p:cNvSpPr/>
          <p:nvPr/>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724FD7F3-2232-7463-6613-3EF2344BD063}"/>
              </a:ext>
            </a:extLst>
          </p:cNvPr>
          <p:cNvSpPr/>
          <p:nvPr/>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2" name="Shape">
            <a:extLst>
              <a:ext uri="{FF2B5EF4-FFF2-40B4-BE49-F238E27FC236}">
                <a16:creationId xmlns:a16="http://schemas.microsoft.com/office/drawing/2014/main" id="{234E24BE-6EC9-C62B-1B5F-EBE5C279EF38}"/>
              </a:ext>
            </a:extLst>
          </p:cNvPr>
          <p:cNvSpPr/>
          <p:nvPr/>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4" name="Shape">
            <a:extLst>
              <a:ext uri="{FF2B5EF4-FFF2-40B4-BE49-F238E27FC236}">
                <a16:creationId xmlns:a16="http://schemas.microsoft.com/office/drawing/2014/main" id="{F4987345-5BC3-6B09-35D1-118625B93B26}"/>
              </a:ext>
            </a:extLst>
          </p:cNvPr>
          <p:cNvSpPr/>
          <p:nvPr/>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6" name="Shape">
            <a:extLst>
              <a:ext uri="{FF2B5EF4-FFF2-40B4-BE49-F238E27FC236}">
                <a16:creationId xmlns:a16="http://schemas.microsoft.com/office/drawing/2014/main" id="{D24F97D8-E25C-583D-72FF-A9AD2A77A71F}"/>
              </a:ext>
            </a:extLst>
          </p:cNvPr>
          <p:cNvSpPr/>
          <p:nvPr/>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0926555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ntent Layou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D76333E0-FAE0-3B63-28EE-BA834131593C}"/>
              </a:ext>
            </a:extLst>
          </p:cNvPr>
          <p:cNvSpPr/>
          <p:nvPr/>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B21F23CA-8996-2ED3-865E-9CBB7B3DEF01}"/>
              </a:ext>
            </a:extLst>
          </p:cNvPr>
          <p:cNvSpPr/>
          <p:nvPr/>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3" name="Date Placeholder 3">
            <a:extLst>
              <a:ext uri="{FF2B5EF4-FFF2-40B4-BE49-F238E27FC236}">
                <a16:creationId xmlns:a16="http://schemas.microsoft.com/office/drawing/2014/main" id="{9DA50BB5-0CDF-8326-B539-116EEDE9A821}"/>
              </a:ext>
            </a:extLst>
          </p:cNvPr>
          <p:cNvSpPr>
            <a:spLocks noGrp="1"/>
          </p:cNvSpPr>
          <p:nvPr>
            <p:ph type="dt" sz="half" idx="21"/>
          </p:nvPr>
        </p:nvSpPr>
        <p:spPr>
          <a:xfrm>
            <a:off x="612647" y="6453002"/>
            <a:ext cx="3494314" cy="365125"/>
          </a:xfrm>
          <a:prstGeom prst="rect">
            <a:avLst/>
          </a:prstGeom>
        </p:spPr>
        <p:txBody>
          <a:bodyPr/>
          <a:lstStyle>
            <a:lvl1pPr>
              <a:defRPr sz="1200"/>
            </a:lvl1pPr>
          </a:lstStyle>
          <a:p>
            <a:endParaRPr lang="en-US" dirty="0"/>
          </a:p>
        </p:txBody>
      </p:sp>
      <p:sp>
        <p:nvSpPr>
          <p:cNvPr id="6" name="Footer Placeholder 4">
            <a:extLst>
              <a:ext uri="{FF2B5EF4-FFF2-40B4-BE49-F238E27FC236}">
                <a16:creationId xmlns:a16="http://schemas.microsoft.com/office/drawing/2014/main" id="{0ED2B6BE-7306-4450-4F60-585913F449E7}"/>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8" name="Slide Number Placeholder 5">
            <a:extLst>
              <a:ext uri="{FF2B5EF4-FFF2-40B4-BE49-F238E27FC236}">
                <a16:creationId xmlns:a16="http://schemas.microsoft.com/office/drawing/2014/main" id="{FE738144-732E-DED6-70A4-61C7A10E3A64}"/>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120952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hoto 3">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DFC2B7-3FD6-65F4-7B37-B3EADEF6E95A}"/>
              </a:ext>
            </a:extLst>
          </p:cNvPr>
          <p:cNvGrpSpPr/>
          <p:nvPr/>
        </p:nvGrpSpPr>
        <p:grpSpPr>
          <a:xfrm>
            <a:off x="365760" y="366348"/>
            <a:ext cx="4886768" cy="6125303"/>
            <a:chOff x="521210" y="647905"/>
            <a:chExt cx="11365967" cy="5565740"/>
          </a:xfrm>
        </p:grpSpPr>
        <p:sp>
          <p:nvSpPr>
            <p:cNvPr id="5" name="Shape 4">
              <a:extLst>
                <a:ext uri="{FF2B5EF4-FFF2-40B4-BE49-F238E27FC236}">
                  <a16:creationId xmlns:a16="http://schemas.microsoft.com/office/drawing/2014/main" id="{8E7E76F0-876E-D9DA-9F7E-813DDD4969FC}"/>
                </a:ext>
              </a:extLst>
            </p:cNvPr>
            <p:cNvSpPr/>
            <p:nvPr/>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6" name="Shape 3">
              <a:extLst>
                <a:ext uri="{FF2B5EF4-FFF2-40B4-BE49-F238E27FC236}">
                  <a16:creationId xmlns:a16="http://schemas.microsoft.com/office/drawing/2014/main" id="{6A669F55-DC0D-FD13-B596-FA84AAC8B803}"/>
                </a:ext>
              </a:extLst>
            </p:cNvPr>
            <p:cNvSpPr/>
            <p:nvPr/>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grpSp>
        <p:nvGrpSpPr>
          <p:cNvPr id="7" name="Group 6">
            <a:extLst>
              <a:ext uri="{FF2B5EF4-FFF2-40B4-BE49-F238E27FC236}">
                <a16:creationId xmlns:a16="http://schemas.microsoft.com/office/drawing/2014/main" id="{57F24906-AE7E-6354-BEF6-653E4278B8E2}"/>
              </a:ext>
            </a:extLst>
          </p:cNvPr>
          <p:cNvGrpSpPr/>
          <p:nvPr userDrawn="1"/>
        </p:nvGrpSpPr>
        <p:grpSpPr>
          <a:xfrm>
            <a:off x="365760" y="366348"/>
            <a:ext cx="4886768" cy="6125303"/>
            <a:chOff x="521210" y="647905"/>
            <a:chExt cx="11365967" cy="5565740"/>
          </a:xfrm>
        </p:grpSpPr>
        <p:sp>
          <p:nvSpPr>
            <p:cNvPr id="8" name="Shape 2">
              <a:extLst>
                <a:ext uri="{FF2B5EF4-FFF2-40B4-BE49-F238E27FC236}">
                  <a16:creationId xmlns:a16="http://schemas.microsoft.com/office/drawing/2014/main" id="{97863BD0-3668-62B2-C6F4-BD77D371C352}"/>
                </a:ext>
              </a:extLst>
            </p:cNvPr>
            <p:cNvSpPr/>
            <p:nvPr userDrawn="1"/>
          </p:nvSpPr>
          <p:spPr>
            <a:xfrm>
              <a:off x="725402" y="1009217"/>
              <a:ext cx="11161775" cy="5204428"/>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9" name="Shape 1">
              <a:extLst>
                <a:ext uri="{FF2B5EF4-FFF2-40B4-BE49-F238E27FC236}">
                  <a16:creationId xmlns:a16="http://schemas.microsoft.com/office/drawing/2014/main" id="{A731F6E5-8C9E-C424-E6F3-6E6FC4DD5464}"/>
                </a:ext>
              </a:extLst>
            </p:cNvPr>
            <p:cNvSpPr/>
            <p:nvPr userDrawn="1"/>
          </p:nvSpPr>
          <p:spPr>
            <a:xfrm>
              <a:off x="521210" y="647905"/>
              <a:ext cx="10911523" cy="5370984"/>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gr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70000"/>
              <a:extLst>
                <a:ext uri="{28A0092B-C50C-407E-A947-70E740481C1C}">
                  <a14:useLocalDpi xmlns:a14="http://schemas.microsoft.com/office/drawing/2010/main" val="0"/>
                </a:ext>
              </a:extLst>
            </a:blip>
            <a:srcRect/>
            <a:stretch>
              <a:fillRect/>
            </a:stretch>
          </a:blipFill>
        </p:spPr>
        <p:txBody>
          <a:bodyPr vert="horz" lIns="91440" tIns="0" rIns="0" bIns="0" rtlCol="0">
            <a:noAutofit/>
          </a:bodyPr>
          <a:lstStyle>
            <a:lvl1pPr>
              <a:defRPr lang="en-US" sz="2400" b="0" i="0"/>
            </a:lvl1pPr>
          </a:lstStyle>
          <a:p>
            <a:pPr marL="0" lvl="0" indent="0">
              <a:lnSpc>
                <a:spcPct val="150000"/>
              </a:lnSpc>
              <a:buFontTx/>
              <a:buNone/>
            </a:pPr>
            <a:r>
              <a:rPr lang="en-US"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93539" y="4661253"/>
            <a:ext cx="4235821" cy="1380744"/>
          </a:xfrm>
        </p:spPr>
        <p:txBody>
          <a:bodyPr anchor="b">
            <a:normAutofit/>
          </a:bodyPr>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93540" y="603504"/>
            <a:ext cx="4235821" cy="3739896"/>
          </a:xfrm>
        </p:spPr>
        <p:txBody>
          <a:bodyPr anchor="t">
            <a:normAutofit/>
          </a:bodyPr>
          <a:lstStyle>
            <a:lvl1pPr algn="l">
              <a:defRPr sz="5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20382014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ntent Layout">
    <p:bg>
      <p:bgPr>
        <a:solidFill>
          <a:schemeClr val="accent4"/>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D76333E0-FAE0-3B63-28EE-BA834131593C}"/>
              </a:ext>
            </a:extLst>
          </p:cNvPr>
          <p:cNvSpPr/>
          <p:nvPr/>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1BF10461-2A6D-BD12-B1D7-5A73DDD367A8}"/>
              </a:ext>
            </a:extLst>
          </p:cNvPr>
          <p:cNvSpPr/>
          <p:nvPr/>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1" name="Shape">
            <a:extLst>
              <a:ext uri="{FF2B5EF4-FFF2-40B4-BE49-F238E27FC236}">
                <a16:creationId xmlns:a16="http://schemas.microsoft.com/office/drawing/2014/main" id="{B21F23CA-8996-2ED3-865E-9CBB7B3DEF01}"/>
              </a:ext>
            </a:extLst>
          </p:cNvPr>
          <p:cNvSpPr/>
          <p:nvPr/>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 name="Date Placeholder 3">
            <a:extLst>
              <a:ext uri="{FF2B5EF4-FFF2-40B4-BE49-F238E27FC236}">
                <a16:creationId xmlns:a16="http://schemas.microsoft.com/office/drawing/2014/main" id="{48D80B0B-C3CA-649C-CED8-1D2B3319B519}"/>
              </a:ext>
            </a:extLst>
          </p:cNvPr>
          <p:cNvSpPr>
            <a:spLocks noGrp="1"/>
          </p:cNvSpPr>
          <p:nvPr>
            <p:ph type="dt" sz="half" idx="21"/>
          </p:nvPr>
        </p:nvSpPr>
        <p:spPr>
          <a:xfrm>
            <a:off x="612647" y="6453002"/>
            <a:ext cx="3494314" cy="365125"/>
          </a:xfrm>
          <a:prstGeom prst="rect">
            <a:avLst/>
          </a:prstGeom>
        </p:spPr>
        <p:txBody>
          <a:bodyPr/>
          <a:lstStyle>
            <a:lvl1pPr>
              <a:defRPr sz="1200"/>
            </a:lvl1pPr>
          </a:lstStyle>
          <a:p>
            <a:endParaRPr lang="en-US" dirty="0"/>
          </a:p>
        </p:txBody>
      </p:sp>
      <p:sp>
        <p:nvSpPr>
          <p:cNvPr id="6" name="Footer Placeholder 4">
            <a:extLst>
              <a:ext uri="{FF2B5EF4-FFF2-40B4-BE49-F238E27FC236}">
                <a16:creationId xmlns:a16="http://schemas.microsoft.com/office/drawing/2014/main" id="{AB028C86-DA98-C5EF-E7CB-3821E07C197F}"/>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8" name="Slide Number Placeholder 5">
            <a:extLst>
              <a:ext uri="{FF2B5EF4-FFF2-40B4-BE49-F238E27FC236}">
                <a16:creationId xmlns:a16="http://schemas.microsoft.com/office/drawing/2014/main" id="{0374C076-46DF-FAD4-EF64-7DD74A58A64A}"/>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1"/>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4435562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Left Aligned Photo Layout">
    <p:bg>
      <p:bgPr>
        <a:solidFill>
          <a:schemeClr val="accent2"/>
        </a:solidFill>
        <a:effectLst/>
      </p:bgPr>
    </p:bg>
    <p:spTree>
      <p:nvGrpSpPr>
        <p:cNvPr id="1" name=""/>
        <p:cNvGrpSpPr/>
        <p:nvPr/>
      </p:nvGrpSpPr>
      <p:grpSpPr>
        <a:xfrm>
          <a:off x="0" y="0"/>
          <a:ext cx="0" cy="0"/>
          <a:chOff x="0" y="0"/>
          <a:chExt cx="0" cy="0"/>
        </a:xfrm>
      </p:grpSpPr>
      <p:sp>
        <p:nvSpPr>
          <p:cNvPr id="7" name="Shape">
            <a:extLst>
              <a:ext uri="{FF2B5EF4-FFF2-40B4-BE49-F238E27FC236}">
                <a16:creationId xmlns:a16="http://schemas.microsoft.com/office/drawing/2014/main" id="{E7EB222B-6CF5-9486-E495-4BBCFBA5DEE9}"/>
              </a:ext>
            </a:extLst>
          </p:cNvPr>
          <p:cNvSpPr/>
          <p:nvPr/>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9" name="Shape">
            <a:extLst>
              <a:ext uri="{FF2B5EF4-FFF2-40B4-BE49-F238E27FC236}">
                <a16:creationId xmlns:a16="http://schemas.microsoft.com/office/drawing/2014/main" id="{1FEBC754-F0A8-F9F6-F804-7081E078D8F5}"/>
              </a:ext>
            </a:extLst>
          </p:cNvPr>
          <p:cNvSpPr/>
          <p:nvPr/>
        </p:nvSpPr>
        <p:spPr>
          <a:xfrm>
            <a:off x="5196524" y="838200"/>
            <a:ext cx="6114430" cy="4914901"/>
          </a:xfrm>
          <a:prstGeom prst="rect">
            <a:avLst/>
          </a:pr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blipFill>
            <a:blip r:embed="rId2">
              <a:alphaModFix amt="70000"/>
            </a:blip>
            <a:stretch>
              <a:fillRect/>
            </a:stretch>
          </a:blipFill>
        </p:spPr>
        <p:txBody>
          <a:bodyPr anchor="ctr"/>
          <a:lstStyle>
            <a:lvl1pPr marL="0" indent="0" algn="ctr">
              <a:buNone/>
              <a:defRPr/>
            </a:lvl1pPr>
          </a:lstStyle>
          <a:p>
            <a:r>
              <a:rPr lang="en-US" noProof="0" dirty="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Tree>
    <p:extLst>
      <p:ext uri="{BB962C8B-B14F-4D97-AF65-F5344CB8AC3E}">
        <p14:creationId xmlns:p14="http://schemas.microsoft.com/office/powerpoint/2010/main" val="39205196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tx2"/>
        </a:solidFill>
        <a:effectLst/>
      </p:bgPr>
    </p:bg>
    <p:spTree>
      <p:nvGrpSpPr>
        <p:cNvPr id="1" name=""/>
        <p:cNvGrpSpPr/>
        <p:nvPr/>
      </p:nvGrpSpPr>
      <p:grpSpPr>
        <a:xfrm>
          <a:off x="0" y="0"/>
          <a:ext cx="0" cy="0"/>
          <a:chOff x="0" y="0"/>
          <a:chExt cx="0" cy="0"/>
        </a:xfrm>
      </p:grpSpPr>
      <p:sp>
        <p:nvSpPr>
          <p:cNvPr id="8" name="Shape">
            <a:extLst>
              <a:ext uri="{FF2B5EF4-FFF2-40B4-BE49-F238E27FC236}">
                <a16:creationId xmlns:a16="http://schemas.microsoft.com/office/drawing/2014/main" id="{E09AA4F6-9CBF-53A8-8FE8-0BAB0E7DC989}"/>
              </a:ext>
            </a:extLst>
          </p:cNvPr>
          <p:cNvSpPr/>
          <p:nvPr/>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0" name="Shape">
            <a:extLst>
              <a:ext uri="{FF2B5EF4-FFF2-40B4-BE49-F238E27FC236}">
                <a16:creationId xmlns:a16="http://schemas.microsoft.com/office/drawing/2014/main" id="{CBE4E0BD-29C0-46EA-4A2D-401DD12AEC12}"/>
              </a:ext>
            </a:extLst>
          </p:cNvPr>
          <p:cNvSpPr/>
          <p:nvPr/>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dirty="0">
              <a:solidFill>
                <a:schemeClr val="lt1"/>
              </a:solidFill>
              <a:latin typeface="Karla"/>
              <a:ea typeface="Karla"/>
              <a:cs typeface="Karla"/>
              <a:sym typeface="Karla"/>
            </a:endParaRP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blipFill dpi="0" rotWithShape="1">
            <a:blip r:embed="rId2">
              <a:alphaModFix amt="70000"/>
            </a:blip>
            <a:srcRect/>
            <a:stretch>
              <a:fillRect/>
            </a:stretch>
          </a:blipFill>
          <a:ln w="25400">
            <a:solidFill>
              <a:schemeClr val="tx1"/>
            </a:solidFill>
          </a:ln>
        </p:spPr>
        <p:txBody>
          <a:bodyPr vert="horz" lIns="91440" tIns="0" rIns="0" bIns="0" rtlCol="0">
            <a:noAutofit/>
          </a:bodyPr>
          <a:lstStyle>
            <a:lvl1pPr>
              <a:defRPr lang="en-US" sz="2400" b="0" i="0" noProof="0">
                <a:solidFill>
                  <a:schemeClr val="tx1"/>
                </a:solidFill>
              </a:defRPr>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301750"/>
            <a:ext cx="4289552" cy="1567157"/>
          </a:xfrm>
        </p:spPr>
        <p:txBody>
          <a:bodyPr anchor="b">
            <a:noAutofit/>
          </a:bodyPr>
          <a:lstStyle>
            <a:lvl1pPr marL="0" indent="0" algn="l">
              <a:lnSpc>
                <a:spcPct val="90000"/>
              </a:lnSpc>
              <a:defRPr sz="6000"/>
            </a:lvl1pPr>
          </a:lstStyle>
          <a:p>
            <a:r>
              <a:rPr lang="en-US" noProof="0"/>
              <a:t>Click to edit Master title style</a:t>
            </a:r>
            <a:endParaRPr lang="en-US" noProof="0" dirty="0"/>
          </a:p>
        </p:txBody>
      </p:sp>
    </p:spTree>
    <p:extLst>
      <p:ext uri="{BB962C8B-B14F-4D97-AF65-F5344CB8AC3E}">
        <p14:creationId xmlns:p14="http://schemas.microsoft.com/office/powerpoint/2010/main" val="4001393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Photo 2">
    <p:bg>
      <p:bgPr>
        <a:solidFill>
          <a:schemeClr val="accent4"/>
        </a:solidFill>
        <a:effectLst/>
      </p:bgPr>
    </p:bg>
    <p:spTree>
      <p:nvGrpSpPr>
        <p:cNvPr id="1" name=""/>
        <p:cNvGrpSpPr/>
        <p:nvPr/>
      </p:nvGrpSpPr>
      <p:grpSpPr>
        <a:xfrm>
          <a:off x="0" y="0"/>
          <a:ext cx="0" cy="0"/>
          <a:chOff x="0" y="0"/>
          <a:chExt cx="0" cy="0"/>
        </a:xfrm>
      </p:grpSpPr>
      <p:sp>
        <p:nvSpPr>
          <p:cNvPr id="4" name="Shape 2">
            <a:extLst>
              <a:ext uri="{FF2B5EF4-FFF2-40B4-BE49-F238E27FC236}">
                <a16:creationId xmlns:a16="http://schemas.microsoft.com/office/drawing/2014/main" id="{01ACD100-D00B-FAE7-049E-0C8300DA8691}"/>
              </a:ext>
            </a:extLst>
          </p:cNvPr>
          <p:cNvSpPr/>
          <p:nvPr userDrawn="1"/>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9" name="Shape 1">
            <a:extLst>
              <a:ext uri="{FF2B5EF4-FFF2-40B4-BE49-F238E27FC236}">
                <a16:creationId xmlns:a16="http://schemas.microsoft.com/office/drawing/2014/main" id="{70B3CA8F-62B5-2F0F-6A0B-1D169D1A2C0C}"/>
              </a:ext>
            </a:extLst>
          </p:cNvPr>
          <p:cNvSpPr/>
          <p:nvPr/>
        </p:nvSpPr>
        <p:spPr>
          <a:xfrm>
            <a:off x="712147"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3" name="Picture Placeholder 9">
            <a:extLst>
              <a:ext uri="{FF2B5EF4-FFF2-40B4-BE49-F238E27FC236}">
                <a16:creationId xmlns:a16="http://schemas.microsoft.com/office/drawing/2014/main" id="{FEB323EE-D6C6-19B8-D801-5AB677FF474E}"/>
              </a:ext>
            </a:extLst>
          </p:cNvPr>
          <p:cNvSpPr>
            <a:spLocks noGrp="1" noChangeAspect="1"/>
          </p:cNvSpPr>
          <p:nvPr>
            <p:ph type="pic" sz="quarter" idx="14"/>
          </p:nvPr>
        </p:nvSpPr>
        <p:spPr>
          <a:xfrm>
            <a:off x="611674"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a:t>Click to edit Master title style</a:t>
            </a:r>
            <a:endParaRPr lang="en-US" dirty="0"/>
          </a:p>
        </p:txBody>
      </p:sp>
    </p:spTree>
    <p:extLst>
      <p:ext uri="{BB962C8B-B14F-4D97-AF65-F5344CB8AC3E}">
        <p14:creationId xmlns:p14="http://schemas.microsoft.com/office/powerpoint/2010/main" val="5237290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Photo 3">
    <p:bg>
      <p:bgPr>
        <a:solidFill>
          <a:schemeClr val="accent4"/>
        </a:solidFill>
        <a:effectLst/>
      </p:bgPr>
    </p:bg>
    <p:spTree>
      <p:nvGrpSpPr>
        <p:cNvPr id="1" name=""/>
        <p:cNvGrpSpPr/>
        <p:nvPr/>
      </p:nvGrpSpPr>
      <p:grpSpPr>
        <a:xfrm>
          <a:off x="0" y="0"/>
          <a:ext cx="0" cy="0"/>
          <a:chOff x="0" y="0"/>
          <a:chExt cx="0" cy="0"/>
        </a:xfrm>
      </p:grpSpPr>
      <p:sp>
        <p:nvSpPr>
          <p:cNvPr id="6" name="Shape 2">
            <a:extLst>
              <a:ext uri="{FF2B5EF4-FFF2-40B4-BE49-F238E27FC236}">
                <a16:creationId xmlns:a16="http://schemas.microsoft.com/office/drawing/2014/main" id="{D2CFAC40-94DE-9384-508D-E607D334EEC4}"/>
              </a:ext>
            </a:extLst>
          </p:cNvPr>
          <p:cNvSpPr/>
          <p:nvPr userDrawn="1"/>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4" name="Shape 1">
            <a:extLst>
              <a:ext uri="{FF2B5EF4-FFF2-40B4-BE49-F238E27FC236}">
                <a16:creationId xmlns:a16="http://schemas.microsoft.com/office/drawing/2014/main" id="{F2D97C88-8E9F-E89C-85B9-9D32547B7834}"/>
              </a:ext>
            </a:extLst>
          </p:cNvPr>
          <p:cNvSpPr/>
          <p:nvPr/>
        </p:nvSpPr>
        <p:spPr>
          <a:xfrm>
            <a:off x="5648341" y="56531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5" name="Picture Placeholder 9">
            <a:extLst>
              <a:ext uri="{FF2B5EF4-FFF2-40B4-BE49-F238E27FC236}">
                <a16:creationId xmlns:a16="http://schemas.microsoft.com/office/drawing/2014/main" id="{1F31A56C-894E-5B3B-E641-9ACE0EB9F518}"/>
              </a:ext>
            </a:extLst>
          </p:cNvPr>
          <p:cNvSpPr>
            <a:spLocks noGrp="1" noChangeAspect="1"/>
          </p:cNvSpPr>
          <p:nvPr>
            <p:ph type="pic" sz="quarter" idx="10"/>
          </p:nvPr>
        </p:nvSpPr>
        <p:spPr>
          <a:xfrm>
            <a:off x="5547868" y="388874"/>
            <a:ext cx="5897880" cy="5897880"/>
          </a:xfrm>
          <a:prstGeom prst="ellipse">
            <a:avLst/>
          </a:prstGeom>
          <a:blipFill dpi="0" rotWithShape="1">
            <a:blip r:embed="rId2">
              <a:alphaModFix amt="75000"/>
            </a:blip>
            <a:srcRect/>
            <a:stretch>
              <a:fillRect/>
            </a:stretch>
          </a:blipFill>
          <a:ln w="25400">
            <a:solidFill>
              <a:schemeClr val="tx1"/>
            </a:solidFill>
          </a:ln>
        </p:spPr>
        <p:txBody>
          <a:bodyPr vert="horz" lIns="91440" tIns="0" rIns="0" bIns="0" rtlCol="0">
            <a:noAutofit/>
          </a:bodyPr>
          <a:lstStyle>
            <a:lvl1pPr>
              <a:defRPr lang="en-US" sz="2400" b="0" i="0" noProof="0"/>
            </a:lvl1pPr>
          </a:lstStyle>
          <a:p>
            <a:pPr marL="0" lvl="0" indent="0">
              <a:lnSpc>
                <a:spcPct val="150000"/>
              </a:lnSpc>
              <a:buFontTx/>
              <a:buNone/>
            </a:pPr>
            <a:r>
              <a:rPr lang="en-US" noProof="0" dirty="0"/>
              <a:t>Click icon to add picture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a:t>Click to edit Master title style</a:t>
            </a:r>
            <a:endParaRPr lang="en-US" dirty="0"/>
          </a:p>
        </p:txBody>
      </p:sp>
    </p:spTree>
    <p:extLst>
      <p:ext uri="{BB962C8B-B14F-4D97-AF65-F5344CB8AC3E}">
        <p14:creationId xmlns:p14="http://schemas.microsoft.com/office/powerpoint/2010/main" val="157827483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bg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5384CD1B-BEBF-20C3-D9CC-202326B65D98}"/>
              </a:ext>
            </a:extLst>
          </p:cNvPr>
          <p:cNvSpPr/>
          <p:nvPr/>
        </p:nvSpPr>
        <p:spPr>
          <a:xfrm>
            <a:off x="10422769" y="413560"/>
            <a:ext cx="1872557" cy="3594560"/>
          </a:xfrm>
          <a:custGeom>
            <a:avLst/>
            <a:gdLst>
              <a:gd name="connsiteX0" fmla="*/ 1797280 w 1872557"/>
              <a:gd name="connsiteY0" fmla="*/ 0 h 3594560"/>
              <a:gd name="connsiteX1" fmla="*/ 1872557 w 1872557"/>
              <a:gd name="connsiteY1" fmla="*/ 3801 h 3594560"/>
              <a:gd name="connsiteX2" fmla="*/ 1872557 w 1872557"/>
              <a:gd name="connsiteY2" fmla="*/ 3590759 h 3594560"/>
              <a:gd name="connsiteX3" fmla="*/ 1797280 w 1872557"/>
              <a:gd name="connsiteY3" fmla="*/ 3594560 h 3594560"/>
              <a:gd name="connsiteX4" fmla="*/ 0 w 1872557"/>
              <a:gd name="connsiteY4" fmla="*/ 1797280 h 3594560"/>
              <a:gd name="connsiteX5" fmla="*/ 1797280 w 1872557"/>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2557" h="3594560">
                <a:moveTo>
                  <a:pt x="1797280" y="0"/>
                </a:moveTo>
                <a:lnTo>
                  <a:pt x="1872557" y="3801"/>
                </a:lnTo>
                <a:lnTo>
                  <a:pt x="1872557" y="3590759"/>
                </a:lnTo>
                <a:lnTo>
                  <a:pt x="1797280" y="3594560"/>
                </a:lnTo>
                <a:cubicBezTo>
                  <a:pt x="804670" y="3594560"/>
                  <a:pt x="0" y="2789890"/>
                  <a:pt x="0" y="1797280"/>
                </a:cubicBezTo>
                <a:cubicBezTo>
                  <a:pt x="0" y="804670"/>
                  <a:pt x="804670" y="0"/>
                  <a:pt x="1797280" y="0"/>
                </a:cubicBezTo>
                <a:close/>
              </a:path>
            </a:pathLst>
          </a:custGeom>
          <a:solidFill>
            <a:schemeClr val="accent1"/>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30" name="Freeform: Shape 29">
            <a:extLst>
              <a:ext uri="{FF2B5EF4-FFF2-40B4-BE49-F238E27FC236}">
                <a16:creationId xmlns:a16="http://schemas.microsoft.com/office/drawing/2014/main" id="{79F4C936-6311-527D-240B-267EA207AEC0}"/>
              </a:ext>
            </a:extLst>
          </p:cNvPr>
          <p:cNvSpPr/>
          <p:nvPr/>
        </p:nvSpPr>
        <p:spPr>
          <a:xfrm>
            <a:off x="10366671" y="307662"/>
            <a:ext cx="1928655" cy="3594560"/>
          </a:xfrm>
          <a:custGeom>
            <a:avLst/>
            <a:gdLst>
              <a:gd name="connsiteX0" fmla="*/ 1797280 w 1928655"/>
              <a:gd name="connsiteY0" fmla="*/ 0 h 3594560"/>
              <a:gd name="connsiteX1" fmla="*/ 1928655 w 1928655"/>
              <a:gd name="connsiteY1" fmla="*/ 6634 h 3594560"/>
              <a:gd name="connsiteX2" fmla="*/ 1928655 w 1928655"/>
              <a:gd name="connsiteY2" fmla="*/ 3587926 h 3594560"/>
              <a:gd name="connsiteX3" fmla="*/ 1797280 w 1928655"/>
              <a:gd name="connsiteY3" fmla="*/ 3594560 h 3594560"/>
              <a:gd name="connsiteX4" fmla="*/ 0 w 1928655"/>
              <a:gd name="connsiteY4" fmla="*/ 1797280 h 3594560"/>
              <a:gd name="connsiteX5" fmla="*/ 1797280 w 1928655"/>
              <a:gd name="connsiteY5" fmla="*/ 0 h 3594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8655" h="3594560">
                <a:moveTo>
                  <a:pt x="1797280" y="0"/>
                </a:moveTo>
                <a:lnTo>
                  <a:pt x="1928655" y="6634"/>
                </a:lnTo>
                <a:lnTo>
                  <a:pt x="1928655" y="3587926"/>
                </a:lnTo>
                <a:lnTo>
                  <a:pt x="1797280" y="3594560"/>
                </a:lnTo>
                <a:cubicBezTo>
                  <a:pt x="804670" y="3594560"/>
                  <a:pt x="0" y="2789890"/>
                  <a:pt x="0" y="1797280"/>
                </a:cubicBezTo>
                <a:cubicBezTo>
                  <a:pt x="0" y="804670"/>
                  <a:pt x="804670" y="0"/>
                  <a:pt x="1797280" y="0"/>
                </a:cubicBezTo>
                <a:close/>
              </a:path>
            </a:pathLst>
          </a:cu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grpSp>
        <p:nvGrpSpPr>
          <p:cNvPr id="15" name="Group 14">
            <a:extLst>
              <a:ext uri="{FF2B5EF4-FFF2-40B4-BE49-F238E27FC236}">
                <a16:creationId xmlns:a16="http://schemas.microsoft.com/office/drawing/2014/main" id="{55367A97-AEB2-9AF7-5C5B-2A00F20E3FDA}"/>
              </a:ext>
            </a:extLst>
          </p:cNvPr>
          <p:cNvGrpSpPr/>
          <p:nvPr/>
        </p:nvGrpSpPr>
        <p:grpSpPr>
          <a:xfrm>
            <a:off x="8738339" y="3790309"/>
            <a:ext cx="2626859" cy="2662693"/>
            <a:chOff x="9335008" y="164592"/>
            <a:chExt cx="6042545" cy="6124973"/>
          </a:xfrm>
        </p:grpSpPr>
        <p:sp>
          <p:nvSpPr>
            <p:cNvPr id="16" name="Shape">
              <a:extLst>
                <a:ext uri="{FF2B5EF4-FFF2-40B4-BE49-F238E27FC236}">
                  <a16:creationId xmlns:a16="http://schemas.microsoft.com/office/drawing/2014/main" id="{9738CBA5-3ACC-F456-94CC-540E5A8BD3B8}"/>
                </a:ext>
              </a:extLst>
            </p:cNvPr>
            <p:cNvSpPr/>
            <p:nvPr/>
          </p:nvSpPr>
          <p:spPr>
            <a:xfrm>
              <a:off x="9427861" y="339873"/>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bg1"/>
                </a:solidFill>
                <a:latin typeface="Karla"/>
                <a:ea typeface="Karla"/>
                <a:cs typeface="Karla"/>
                <a:sym typeface="Karla"/>
              </a:endParaRPr>
            </a:p>
          </p:txBody>
        </p:sp>
        <p:sp>
          <p:nvSpPr>
            <p:cNvPr id="17" name="Shape">
              <a:extLst>
                <a:ext uri="{FF2B5EF4-FFF2-40B4-BE49-F238E27FC236}">
                  <a16:creationId xmlns:a16="http://schemas.microsoft.com/office/drawing/2014/main" id="{CF2AC27A-02F2-AF40-F05E-4475C1F66385}"/>
                </a:ext>
              </a:extLst>
            </p:cNvPr>
            <p:cNvSpPr/>
            <p:nvPr/>
          </p:nvSpPr>
          <p:spPr>
            <a:xfrm>
              <a:off x="9335008" y="164592"/>
              <a:ext cx="5949692" cy="5949692"/>
            </a:xfrm>
            <a:prstGeom prst="ellipse">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bg1"/>
                </a:solidFill>
                <a:latin typeface="Karla"/>
                <a:ea typeface="Karla"/>
                <a:cs typeface="Karla"/>
                <a:sym typeface="Karla"/>
              </a:endParaRPr>
            </a:p>
          </p:txBody>
        </p:sp>
      </p:grpSp>
      <p:sp>
        <p:nvSpPr>
          <p:cNvPr id="28" name="Freeform: Shape 27">
            <a:extLst>
              <a:ext uri="{FF2B5EF4-FFF2-40B4-BE49-F238E27FC236}">
                <a16:creationId xmlns:a16="http://schemas.microsoft.com/office/drawing/2014/main" id="{811A618F-D6C9-16E2-B1B3-9F4F294C370B}"/>
              </a:ext>
            </a:extLst>
          </p:cNvPr>
          <p:cNvSpPr/>
          <p:nvPr/>
        </p:nvSpPr>
        <p:spPr>
          <a:xfrm>
            <a:off x="8537781" y="-104170"/>
            <a:ext cx="1741442" cy="1347833"/>
          </a:xfrm>
          <a:custGeom>
            <a:avLst/>
            <a:gdLst>
              <a:gd name="connsiteX0" fmla="*/ 143432 w 1741442"/>
              <a:gd name="connsiteY0" fmla="*/ 0 h 1347833"/>
              <a:gd name="connsiteX1" fmla="*/ 1598010 w 1741442"/>
              <a:gd name="connsiteY1" fmla="*/ 0 h 1347833"/>
              <a:gd name="connsiteX2" fmla="*/ 1673016 w 1741442"/>
              <a:gd name="connsiteY2" fmla="*/ 138188 h 1347833"/>
              <a:gd name="connsiteX3" fmla="*/ 1741442 w 1741442"/>
              <a:gd name="connsiteY3" fmla="*/ 477112 h 1347833"/>
              <a:gd name="connsiteX4" fmla="*/ 870721 w 1741442"/>
              <a:gd name="connsiteY4" fmla="*/ 1347833 h 1347833"/>
              <a:gd name="connsiteX5" fmla="*/ 0 w 1741442"/>
              <a:gd name="connsiteY5" fmla="*/ 477112 h 1347833"/>
              <a:gd name="connsiteX6" fmla="*/ 68426 w 1741442"/>
              <a:gd name="connsiteY6" fmla="*/ 138188 h 134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442" h="1347833">
                <a:moveTo>
                  <a:pt x="143432" y="0"/>
                </a:moveTo>
                <a:lnTo>
                  <a:pt x="1598010" y="0"/>
                </a:lnTo>
                <a:lnTo>
                  <a:pt x="1673016" y="138188"/>
                </a:lnTo>
                <a:cubicBezTo>
                  <a:pt x="1717077" y="242360"/>
                  <a:pt x="1741442" y="356891"/>
                  <a:pt x="1741442" y="477112"/>
                </a:cubicBezTo>
                <a:cubicBezTo>
                  <a:pt x="1741442" y="957998"/>
                  <a:pt x="1351607" y="1347833"/>
                  <a:pt x="870721" y="1347833"/>
                </a:cubicBezTo>
                <a:cubicBezTo>
                  <a:pt x="389835" y="1347833"/>
                  <a:pt x="0" y="957998"/>
                  <a:pt x="0" y="477112"/>
                </a:cubicBezTo>
                <a:cubicBezTo>
                  <a:pt x="0" y="356891"/>
                  <a:pt x="24365" y="242360"/>
                  <a:pt x="68426" y="138188"/>
                </a:cubicBezTo>
                <a:close/>
              </a:path>
            </a:pathLst>
          </a:cu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26" name="Freeform: Shape 25">
            <a:extLst>
              <a:ext uri="{FF2B5EF4-FFF2-40B4-BE49-F238E27FC236}">
                <a16:creationId xmlns:a16="http://schemas.microsoft.com/office/drawing/2014/main" id="{EEFA0AD8-6D5E-B609-CA60-874355FC76F6}"/>
              </a:ext>
            </a:extLst>
          </p:cNvPr>
          <p:cNvSpPr/>
          <p:nvPr/>
        </p:nvSpPr>
        <p:spPr>
          <a:xfrm>
            <a:off x="8510603" y="-104170"/>
            <a:ext cx="1741442" cy="1296529"/>
          </a:xfrm>
          <a:custGeom>
            <a:avLst/>
            <a:gdLst>
              <a:gd name="connsiteX0" fmla="*/ 115585 w 1741442"/>
              <a:gd name="connsiteY0" fmla="*/ 0 h 1296529"/>
              <a:gd name="connsiteX1" fmla="*/ 1625857 w 1741442"/>
              <a:gd name="connsiteY1" fmla="*/ 0 h 1296529"/>
              <a:gd name="connsiteX2" fmla="*/ 1673016 w 1741442"/>
              <a:gd name="connsiteY2" fmla="*/ 86884 h 1296529"/>
              <a:gd name="connsiteX3" fmla="*/ 1741442 w 1741442"/>
              <a:gd name="connsiteY3" fmla="*/ 425808 h 1296529"/>
              <a:gd name="connsiteX4" fmla="*/ 870721 w 1741442"/>
              <a:gd name="connsiteY4" fmla="*/ 1296529 h 1296529"/>
              <a:gd name="connsiteX5" fmla="*/ 0 w 1741442"/>
              <a:gd name="connsiteY5" fmla="*/ 425808 h 1296529"/>
              <a:gd name="connsiteX6" fmla="*/ 68426 w 1741442"/>
              <a:gd name="connsiteY6" fmla="*/ 86884 h 1296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442" h="1296529">
                <a:moveTo>
                  <a:pt x="115585" y="0"/>
                </a:moveTo>
                <a:lnTo>
                  <a:pt x="1625857" y="0"/>
                </a:lnTo>
                <a:lnTo>
                  <a:pt x="1673016" y="86884"/>
                </a:lnTo>
                <a:cubicBezTo>
                  <a:pt x="1717077" y="191056"/>
                  <a:pt x="1741442" y="305587"/>
                  <a:pt x="1741442" y="425808"/>
                </a:cubicBezTo>
                <a:cubicBezTo>
                  <a:pt x="1741442" y="906694"/>
                  <a:pt x="1351607" y="1296529"/>
                  <a:pt x="870721" y="1296529"/>
                </a:cubicBezTo>
                <a:cubicBezTo>
                  <a:pt x="389835" y="1296529"/>
                  <a:pt x="0" y="906694"/>
                  <a:pt x="0" y="425808"/>
                </a:cubicBezTo>
                <a:cubicBezTo>
                  <a:pt x="0" y="305587"/>
                  <a:pt x="24365" y="191056"/>
                  <a:pt x="68426" y="86884"/>
                </a:cubicBezTo>
                <a:close/>
              </a:path>
            </a:pathLst>
          </a:cu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dirty="0">
              <a:solidFill>
                <a:schemeClr val="lt1"/>
              </a:solidFill>
              <a:latin typeface="Karla"/>
              <a:ea typeface="Karla"/>
              <a:cs typeface="Karla"/>
              <a:sym typeface="Karla"/>
            </a:endParaRPr>
          </a:p>
        </p:txBody>
      </p:sp>
      <p:sp>
        <p:nvSpPr>
          <p:cNvPr id="18" name="Date Placeholder 3">
            <a:extLst>
              <a:ext uri="{FF2B5EF4-FFF2-40B4-BE49-F238E27FC236}">
                <a16:creationId xmlns:a16="http://schemas.microsoft.com/office/drawing/2014/main" id="{40D7B06C-E121-C22D-3A98-EC32A3661E43}"/>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9" name="Footer Placeholder 4">
            <a:extLst>
              <a:ext uri="{FF2B5EF4-FFF2-40B4-BE49-F238E27FC236}">
                <a16:creationId xmlns:a16="http://schemas.microsoft.com/office/drawing/2014/main" id="{841E953F-40BB-B988-C54B-D94562B13038}"/>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20" name="Slide Number Placeholder 5">
            <a:extLst>
              <a:ext uri="{FF2B5EF4-FFF2-40B4-BE49-F238E27FC236}">
                <a16:creationId xmlns:a16="http://schemas.microsoft.com/office/drawing/2014/main" id="{B6F5D0C4-4561-F889-5460-953A52C4FFBC}"/>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endParaRPr lang="en-US" dirty="0"/>
          </a:p>
        </p:txBody>
      </p:sp>
    </p:spTree>
    <p:extLst>
      <p:ext uri="{BB962C8B-B14F-4D97-AF65-F5344CB8AC3E}">
        <p14:creationId xmlns:p14="http://schemas.microsoft.com/office/powerpoint/2010/main" val="37289069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7" y="548640"/>
            <a:ext cx="10966705"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966706"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3">
            <a:extLst>
              <a:ext uri="{FF2B5EF4-FFF2-40B4-BE49-F238E27FC236}">
                <a16:creationId xmlns:a16="http://schemas.microsoft.com/office/drawing/2014/main" id="{33DF0476-5166-41FD-C225-49439DCDAFD9}"/>
              </a:ext>
            </a:extLst>
          </p:cNvPr>
          <p:cNvSpPr>
            <a:spLocks noGrp="1"/>
          </p:cNvSpPr>
          <p:nvPr>
            <p:ph type="dt" sz="half" idx="2"/>
          </p:nvPr>
        </p:nvSpPr>
        <p:spPr>
          <a:xfrm>
            <a:off x="612647" y="6453002"/>
            <a:ext cx="3494314" cy="365125"/>
          </a:xfrm>
          <a:prstGeom prst="rect">
            <a:avLst/>
          </a:prstGeom>
        </p:spPr>
        <p:txBody>
          <a:bodyPr/>
          <a:lstStyle>
            <a:lvl1pPr>
              <a:defRPr sz="1200"/>
            </a:lvl1pPr>
          </a:lstStyle>
          <a:p>
            <a:endParaRPr lang="en-US" dirty="0"/>
          </a:p>
        </p:txBody>
      </p:sp>
      <p:sp>
        <p:nvSpPr>
          <p:cNvPr id="13" name="Footer Placeholder 4">
            <a:extLst>
              <a:ext uri="{FF2B5EF4-FFF2-40B4-BE49-F238E27FC236}">
                <a16:creationId xmlns:a16="http://schemas.microsoft.com/office/drawing/2014/main" id="{A69E184B-1B22-9BF1-2582-DB91379B44E0}"/>
              </a:ext>
            </a:extLst>
          </p:cNvPr>
          <p:cNvSpPr>
            <a:spLocks noGrp="1"/>
          </p:cNvSpPr>
          <p:nvPr>
            <p:ph type="ftr" sz="quarter" idx="3"/>
          </p:nvPr>
        </p:nvSpPr>
        <p:spPr>
          <a:xfrm>
            <a:off x="8394504" y="6453002"/>
            <a:ext cx="2805405" cy="365125"/>
          </a:xfrm>
          <a:prstGeom prst="rect">
            <a:avLst/>
          </a:prstGeom>
        </p:spPr>
        <p:txBody>
          <a:bodyPr/>
          <a:lstStyle>
            <a:lvl1pPr>
              <a:defRPr sz="1200"/>
            </a:lvl1pPr>
          </a:lstStyle>
          <a:p>
            <a:endParaRPr lang="en-US" dirty="0"/>
          </a:p>
        </p:txBody>
      </p:sp>
      <p:sp>
        <p:nvSpPr>
          <p:cNvPr id="14" name="Slide Number Placeholder 5">
            <a:extLst>
              <a:ext uri="{FF2B5EF4-FFF2-40B4-BE49-F238E27FC236}">
                <a16:creationId xmlns:a16="http://schemas.microsoft.com/office/drawing/2014/main" id="{34EE38FC-102D-E92F-9B25-3E95395CCBED}"/>
              </a:ext>
            </a:extLst>
          </p:cNvPr>
          <p:cNvSpPr>
            <a:spLocks noGrp="1"/>
          </p:cNvSpPr>
          <p:nvPr>
            <p:ph type="sldNum" sz="quarter" idx="4"/>
          </p:nvPr>
        </p:nvSpPr>
        <p:spPr>
          <a:xfrm>
            <a:off x="11150145" y="6453002"/>
            <a:ext cx="429207" cy="365125"/>
          </a:xfrm>
          <a:prstGeom prst="rect">
            <a:avLst/>
          </a:prstGeom>
        </p:spPr>
        <p:txBody>
          <a:bodyPr/>
          <a:lstStyle>
            <a:lvl1pPr>
              <a:defRPr sz="1200"/>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053487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Lst>
  <p:hf sldNum="0" hdr="0" ft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B258D2F-024D-8790-3ADD-7287EB1FE819}"/>
              </a:ext>
            </a:extLst>
          </p:cNvPr>
          <p:cNvSpPr>
            <a:spLocks noGrp="1"/>
          </p:cNvSpPr>
          <p:nvPr>
            <p:ph type="subTitle" idx="1"/>
          </p:nvPr>
        </p:nvSpPr>
        <p:spPr>
          <a:xfrm>
            <a:off x="2768239" y="4473553"/>
            <a:ext cx="6655522" cy="1545336"/>
          </a:xfrm>
        </p:spPr>
        <p:txBody>
          <a:bodyPr anchor="t">
            <a:normAutofit/>
          </a:bodyPr>
          <a:lstStyle/>
          <a:p>
            <a:r>
              <a:rPr lang="en-IN" dirty="0"/>
              <a:t>Exploring key techniques and best practices</a:t>
            </a:r>
          </a:p>
          <a:p>
            <a:r>
              <a:rPr lang="en-IN" dirty="0"/>
              <a:t>Speaker : Nikhil Shah</a:t>
            </a:r>
          </a:p>
        </p:txBody>
      </p:sp>
      <p:sp>
        <p:nvSpPr>
          <p:cNvPr id="3" name="Title 2">
            <a:extLst>
              <a:ext uri="{FF2B5EF4-FFF2-40B4-BE49-F238E27FC236}">
                <a16:creationId xmlns:a16="http://schemas.microsoft.com/office/drawing/2014/main" id="{7A9D9CCA-67FA-EFBB-A48F-2344129BFE8B}"/>
              </a:ext>
            </a:extLst>
          </p:cNvPr>
          <p:cNvSpPr>
            <a:spLocks noGrp="1"/>
          </p:cNvSpPr>
          <p:nvPr>
            <p:ph type="ctrTitle"/>
          </p:nvPr>
        </p:nvSpPr>
        <p:spPr>
          <a:xfrm>
            <a:off x="2356505" y="733849"/>
            <a:ext cx="7478991" cy="3450590"/>
          </a:xfrm>
        </p:spPr>
        <p:txBody>
          <a:bodyPr anchor="b">
            <a:normAutofit/>
          </a:bodyPr>
          <a:lstStyle/>
          <a:p>
            <a:r>
              <a:rPr lang="en-IN" sz="6000"/>
              <a:t>Encryption and Security in GCP Data Process Engineering</a:t>
            </a:r>
          </a:p>
        </p:txBody>
      </p:sp>
    </p:spTree>
    <p:extLst>
      <p:ext uri="{BB962C8B-B14F-4D97-AF65-F5344CB8AC3E}">
        <p14:creationId xmlns:p14="http://schemas.microsoft.com/office/powerpoint/2010/main" val="319244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wd">
                                    <p:tmPct val="15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000"/>
                                  </p:stCondLst>
                                  <p:iterate type="wd">
                                    <p:tmPct val="15000"/>
                                  </p:iterate>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childTnLst>
                                </p:cTn>
                              </p:par>
                              <p:par>
                                <p:cTn id="13" presetID="10" presetClass="entr" presetSubtype="0" fill="hold" grpId="0" nodeType="withEffect">
                                  <p:stCondLst>
                                    <p:cond delay="500"/>
                                  </p:stCondLst>
                                  <p:iterate type="wd">
                                    <p:tmPct val="15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par>
                                <p:cTn id="16" presetID="10" presetClass="entr" presetSubtype="0" fill="hold" grpId="1" nodeType="withEffect">
                                  <p:stCondLst>
                                    <p:cond delay="250"/>
                                  </p:stCondLst>
                                  <p:iterate type="wd">
                                    <p:tmPct val="10000"/>
                                  </p:iterate>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gital concept which shows abstract network and concept of security optimization and internet technology  ">
            <a:extLst>
              <a:ext uri="{FF2B5EF4-FFF2-40B4-BE49-F238E27FC236}">
                <a16:creationId xmlns:a16="http://schemas.microsoft.com/office/drawing/2014/main" id="{055C2CD0-C2E5-4DC2-8F7F-B019DEA57E95}"/>
              </a:ext>
            </a:extLst>
          </p:cNvPr>
          <p:cNvPicPr>
            <a:picLocks noGrp="1" noChangeAspect="1"/>
          </p:cNvPicPr>
          <p:nvPr>
            <p:ph type="pic" sz="quarter" idx="13"/>
          </p:nvPr>
        </p:nvPicPr>
        <p:blipFill>
          <a:blip r:embed="rId3"/>
          <a:srcRect l="16884" r="20452"/>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752243FC-B746-73E8-0097-5CC717B28E2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Data Control</a:t>
            </a:r>
          </a:p>
          <a:p>
            <a:pPr marL="0" lvl="1" indent="0">
              <a:spcAft>
                <a:spcPts val="600"/>
              </a:spcAft>
              <a:buNone/>
            </a:pPr>
            <a:r>
              <a:rPr lang="en-US" sz="1400"/>
              <a:t>Client-side encryption allows users to maintain complete control over their encryption keys, enhancing data security.</a:t>
            </a:r>
          </a:p>
          <a:p>
            <a:pPr marL="0" indent="0">
              <a:spcBef>
                <a:spcPts val="2500"/>
              </a:spcBef>
              <a:spcAft>
                <a:spcPts val="600"/>
              </a:spcAft>
              <a:buNone/>
            </a:pPr>
            <a:r>
              <a:rPr lang="en-US" sz="1400" b="1"/>
              <a:t>Secure Data Transfer</a:t>
            </a:r>
          </a:p>
          <a:p>
            <a:pPr marL="0" lvl="1" indent="0">
              <a:spcAft>
                <a:spcPts val="600"/>
              </a:spcAft>
              <a:buNone/>
            </a:pPr>
            <a:r>
              <a:rPr lang="en-US" sz="1400"/>
              <a:t>Data is encrypted before sending to GCP, making it unreadable during transfer and ensuring privacy.</a:t>
            </a:r>
          </a:p>
          <a:p>
            <a:pPr marL="0" indent="0">
              <a:spcBef>
                <a:spcPts val="2500"/>
              </a:spcBef>
              <a:spcAft>
                <a:spcPts val="600"/>
              </a:spcAft>
              <a:buNone/>
            </a:pPr>
            <a:r>
              <a:rPr lang="en-US" sz="1400" b="1"/>
              <a:t>Authorized Access Only</a:t>
            </a:r>
          </a:p>
          <a:p>
            <a:pPr marL="0" lvl="1" indent="0">
              <a:spcAft>
                <a:spcPts val="600"/>
              </a:spcAft>
              <a:buNone/>
            </a:pPr>
            <a:r>
              <a:rPr lang="en-US" sz="1400"/>
              <a:t>Only authorized parties can decrypt and access the data, ensuring confidentiality and integrity.</a:t>
            </a:r>
          </a:p>
        </p:txBody>
      </p:sp>
      <p:sp>
        <p:nvSpPr>
          <p:cNvPr id="6" name="Title 5">
            <a:extLst>
              <a:ext uri="{FF2B5EF4-FFF2-40B4-BE49-F238E27FC236}">
                <a16:creationId xmlns:a16="http://schemas.microsoft.com/office/drawing/2014/main" id="{C48323BC-F3F0-BDA4-AD1E-024F98759722}"/>
              </a:ext>
            </a:extLst>
          </p:cNvPr>
          <p:cNvSpPr>
            <a:spLocks noGrp="1"/>
          </p:cNvSpPr>
          <p:nvPr>
            <p:ph type="title"/>
          </p:nvPr>
        </p:nvSpPr>
        <p:spPr>
          <a:xfrm>
            <a:off x="7253808" y="584339"/>
            <a:ext cx="4361688" cy="1527048"/>
          </a:xfrm>
        </p:spPr>
        <p:txBody>
          <a:bodyPr anchor="b">
            <a:normAutofit/>
          </a:bodyPr>
          <a:lstStyle/>
          <a:p>
            <a:r>
              <a:rPr lang="en-IN"/>
              <a:t>Client-Side Encryption</a:t>
            </a:r>
          </a:p>
        </p:txBody>
      </p:sp>
    </p:spTree>
    <p:extLst>
      <p:ext uri="{BB962C8B-B14F-4D97-AF65-F5344CB8AC3E}">
        <p14:creationId xmlns:p14="http://schemas.microsoft.com/office/powerpoint/2010/main" val="1316527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48AA8958-1803-51AF-87E3-F0F8AA136FE2}"/>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D8835678-7134-BE38-F811-B719DCC14C69}"/>
              </a:ext>
            </a:extLst>
          </p:cNvPr>
          <p:cNvSpPr>
            <a:spLocks noGrp="1"/>
          </p:cNvSpPr>
          <p:nvPr>
            <p:ph type="ctrTitle"/>
          </p:nvPr>
        </p:nvSpPr>
        <p:spPr>
          <a:xfrm>
            <a:off x="274320" y="1801368"/>
            <a:ext cx="7772400" cy="4572000"/>
          </a:xfrm>
        </p:spPr>
        <p:txBody>
          <a:bodyPr anchor="b">
            <a:normAutofit/>
          </a:bodyPr>
          <a:lstStyle/>
          <a:p>
            <a:r>
              <a:rPr lang="en-IN"/>
              <a:t>Security Best Practices in GCP</a:t>
            </a:r>
          </a:p>
        </p:txBody>
      </p:sp>
    </p:spTree>
    <p:extLst>
      <p:ext uri="{BB962C8B-B14F-4D97-AF65-F5344CB8AC3E}">
        <p14:creationId xmlns:p14="http://schemas.microsoft.com/office/powerpoint/2010/main" val="1573973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loud Network and Computing Concept">
            <a:extLst>
              <a:ext uri="{FF2B5EF4-FFF2-40B4-BE49-F238E27FC236}">
                <a16:creationId xmlns:a16="http://schemas.microsoft.com/office/drawing/2014/main" id="{313EA693-A60C-4161-B06F-4E903B251819}"/>
              </a:ext>
            </a:extLst>
          </p:cNvPr>
          <p:cNvPicPr>
            <a:picLocks noGrp="1" noChangeAspect="1"/>
          </p:cNvPicPr>
          <p:nvPr>
            <p:ph type="pic" sz="quarter" idx="13"/>
          </p:nvPr>
        </p:nvPicPr>
        <p:blipFill>
          <a:blip r:embed="rId3"/>
          <a:srcRect l="19372" r="16276" b="-1"/>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D856354F-8C1C-8E6F-5212-3E9B6639E850}"/>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Role Definition</a:t>
            </a:r>
          </a:p>
          <a:p>
            <a:pPr marL="0" lvl="1" indent="0">
              <a:spcAft>
                <a:spcPts val="600"/>
              </a:spcAft>
              <a:buNone/>
            </a:pPr>
            <a:r>
              <a:rPr lang="en-US" sz="1400"/>
              <a:t>Defining roles is essential for effective IAM, ensuring users have the correct access based on their responsibilities.</a:t>
            </a:r>
          </a:p>
          <a:p>
            <a:pPr marL="0" indent="0">
              <a:spcBef>
                <a:spcPts val="2500"/>
              </a:spcBef>
              <a:spcAft>
                <a:spcPts val="600"/>
              </a:spcAft>
              <a:buNone/>
            </a:pPr>
            <a:r>
              <a:rPr lang="en-US" sz="1400" b="1"/>
              <a:t>Permissions Management</a:t>
            </a:r>
          </a:p>
          <a:p>
            <a:pPr marL="0" lvl="1" indent="0">
              <a:spcAft>
                <a:spcPts val="600"/>
              </a:spcAft>
              <a:buNone/>
            </a:pPr>
            <a:r>
              <a:rPr lang="en-US" sz="1400"/>
              <a:t>Managing permissions allows organizations to control access to sensitive data and services, mitigating security risks.</a:t>
            </a:r>
          </a:p>
          <a:p>
            <a:pPr marL="0" indent="0">
              <a:spcBef>
                <a:spcPts val="2500"/>
              </a:spcBef>
              <a:spcAft>
                <a:spcPts val="600"/>
              </a:spcAft>
              <a:buNone/>
            </a:pPr>
            <a:r>
              <a:rPr lang="en-US" sz="1400" b="1"/>
              <a:t>Security Enhancement</a:t>
            </a:r>
          </a:p>
          <a:p>
            <a:pPr marL="0" lvl="1" indent="0">
              <a:spcAft>
                <a:spcPts val="600"/>
              </a:spcAft>
              <a:buNone/>
            </a:pPr>
            <a:r>
              <a:rPr lang="en-US" sz="1400"/>
              <a:t>Effective IAM practices enhance security by preventing unauthorized access to critical resources and data.</a:t>
            </a:r>
          </a:p>
        </p:txBody>
      </p:sp>
      <p:sp>
        <p:nvSpPr>
          <p:cNvPr id="6" name="Title 5">
            <a:extLst>
              <a:ext uri="{FF2B5EF4-FFF2-40B4-BE49-F238E27FC236}">
                <a16:creationId xmlns:a16="http://schemas.microsoft.com/office/drawing/2014/main" id="{D4E9DF77-12C2-9587-81A1-678E6A5626A9}"/>
              </a:ext>
            </a:extLst>
          </p:cNvPr>
          <p:cNvSpPr>
            <a:spLocks noGrp="1"/>
          </p:cNvSpPr>
          <p:nvPr>
            <p:ph type="title"/>
          </p:nvPr>
        </p:nvSpPr>
        <p:spPr>
          <a:xfrm>
            <a:off x="7253808" y="584339"/>
            <a:ext cx="4361688" cy="1527048"/>
          </a:xfrm>
        </p:spPr>
        <p:txBody>
          <a:bodyPr anchor="b">
            <a:normAutofit/>
          </a:bodyPr>
          <a:lstStyle/>
          <a:p>
            <a:r>
              <a:rPr lang="en-IN" sz="3300"/>
              <a:t>Identity and Access Management (IAM)</a:t>
            </a:r>
          </a:p>
        </p:txBody>
      </p:sp>
    </p:spTree>
    <p:extLst>
      <p:ext uri="{BB962C8B-B14F-4D97-AF65-F5344CB8AC3E}">
        <p14:creationId xmlns:p14="http://schemas.microsoft.com/office/powerpoint/2010/main" val="3757426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loud Computing Concept">
            <a:extLst>
              <a:ext uri="{FF2B5EF4-FFF2-40B4-BE49-F238E27FC236}">
                <a16:creationId xmlns:a16="http://schemas.microsoft.com/office/drawing/2014/main" id="{45C04D38-838F-43A3-95EF-66B561F85DBD}"/>
              </a:ext>
            </a:extLst>
          </p:cNvPr>
          <p:cNvPicPr>
            <a:picLocks noGrp="1" noChangeAspect="1"/>
          </p:cNvPicPr>
          <p:nvPr>
            <p:ph type="pic" sz="quarter" idx="13"/>
          </p:nvPr>
        </p:nvPicPr>
        <p:blipFill>
          <a:blip r:embed="rId3"/>
          <a:srcRect l="10920" r="16775"/>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56F335E7-6A3E-20D5-7CD4-C7DC381F9DD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300" b="1"/>
              <a:t>Understanding VPC</a:t>
            </a:r>
          </a:p>
          <a:p>
            <a:pPr marL="0" lvl="1" indent="0">
              <a:spcAft>
                <a:spcPts val="600"/>
              </a:spcAft>
              <a:buNone/>
            </a:pPr>
            <a:r>
              <a:rPr lang="en-US" sz="1300"/>
              <a:t>A Virtual Private Cloud (VPC) provides a secure and isolated environment for deploying resources in Google Cloud Platform (GCP).</a:t>
            </a:r>
          </a:p>
          <a:p>
            <a:pPr marL="0" indent="0">
              <a:spcBef>
                <a:spcPts val="2500"/>
              </a:spcBef>
              <a:spcAft>
                <a:spcPts val="600"/>
              </a:spcAft>
              <a:buNone/>
            </a:pPr>
            <a:r>
              <a:rPr lang="en-US" sz="1300" b="1"/>
              <a:t>Importance of Firewall Rules</a:t>
            </a:r>
          </a:p>
          <a:p>
            <a:pPr marL="0" lvl="1" indent="0">
              <a:spcAft>
                <a:spcPts val="600"/>
              </a:spcAft>
              <a:buNone/>
            </a:pPr>
            <a:r>
              <a:rPr lang="en-US" sz="1300"/>
              <a:t>Properly configured firewall rules are crucial for controlling traffic to and from resources, enhancing security against unauthorized access.</a:t>
            </a:r>
          </a:p>
          <a:p>
            <a:pPr marL="0" indent="0">
              <a:spcBef>
                <a:spcPts val="2500"/>
              </a:spcBef>
              <a:spcAft>
                <a:spcPts val="600"/>
              </a:spcAft>
              <a:buNone/>
            </a:pPr>
            <a:r>
              <a:rPr lang="en-US" sz="1300" b="1"/>
              <a:t>Traffic Control</a:t>
            </a:r>
          </a:p>
          <a:p>
            <a:pPr marL="0" lvl="1" indent="0">
              <a:spcAft>
                <a:spcPts val="600"/>
              </a:spcAft>
              <a:buNone/>
            </a:pPr>
            <a:r>
              <a:rPr lang="en-US" sz="1300"/>
              <a:t>Effective firewall rules help regulate incoming and outgoing traffic, ensuring that only legitimate communication is allowed within the VPC.</a:t>
            </a:r>
          </a:p>
        </p:txBody>
      </p:sp>
      <p:sp>
        <p:nvSpPr>
          <p:cNvPr id="6" name="Title 5">
            <a:extLst>
              <a:ext uri="{FF2B5EF4-FFF2-40B4-BE49-F238E27FC236}">
                <a16:creationId xmlns:a16="http://schemas.microsoft.com/office/drawing/2014/main" id="{9D094C6B-B200-E2A5-8EBD-E80F49E875BC}"/>
              </a:ext>
            </a:extLst>
          </p:cNvPr>
          <p:cNvSpPr>
            <a:spLocks noGrp="1"/>
          </p:cNvSpPr>
          <p:nvPr>
            <p:ph type="title"/>
          </p:nvPr>
        </p:nvSpPr>
        <p:spPr>
          <a:xfrm>
            <a:off x="7253808" y="584339"/>
            <a:ext cx="4361688" cy="1527048"/>
          </a:xfrm>
        </p:spPr>
        <p:txBody>
          <a:bodyPr anchor="b">
            <a:normAutofit/>
          </a:bodyPr>
          <a:lstStyle/>
          <a:p>
            <a:r>
              <a:rPr lang="en-IN"/>
              <a:t>Setting up VPC and Firewall Rules</a:t>
            </a:r>
          </a:p>
        </p:txBody>
      </p:sp>
    </p:spTree>
    <p:extLst>
      <p:ext uri="{BB962C8B-B14F-4D97-AF65-F5344CB8AC3E}">
        <p14:creationId xmlns:p14="http://schemas.microsoft.com/office/powerpoint/2010/main" val="694363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Person identity interface digital security concept">
            <a:extLst>
              <a:ext uri="{FF2B5EF4-FFF2-40B4-BE49-F238E27FC236}">
                <a16:creationId xmlns:a16="http://schemas.microsoft.com/office/drawing/2014/main" id="{54820482-1DE1-4B2E-BB0E-8BF1E6C0249E}"/>
              </a:ext>
            </a:extLst>
          </p:cNvPr>
          <p:cNvPicPr>
            <a:picLocks noGrp="1" noChangeAspect="1"/>
          </p:cNvPicPr>
          <p:nvPr>
            <p:ph type="pic" sz="quarter" idx="13"/>
          </p:nvPr>
        </p:nvPicPr>
        <p:blipFill>
          <a:blip r:embed="rId3"/>
          <a:srcRect r="3595"/>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00B67DF6-16AD-21E7-F200-4885D9952078}"/>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Importance of Continuous Monitoring</a:t>
            </a:r>
          </a:p>
          <a:p>
            <a:pPr marL="0" lvl="1" indent="0">
              <a:spcAft>
                <a:spcPts val="600"/>
              </a:spcAft>
              <a:buNone/>
            </a:pPr>
            <a:r>
              <a:rPr lang="en-US" sz="1400"/>
              <a:t>Continuous monitoring is crucial for identifying security incidents and ensuring a quick response to potential threats.</a:t>
            </a:r>
          </a:p>
          <a:p>
            <a:pPr marL="0" indent="0">
              <a:spcBef>
                <a:spcPts val="2500"/>
              </a:spcBef>
              <a:spcAft>
                <a:spcPts val="600"/>
              </a:spcAft>
              <a:buNone/>
            </a:pPr>
            <a:r>
              <a:rPr lang="en-US" sz="1400" b="1"/>
              <a:t>Cloud Audit Logs</a:t>
            </a:r>
          </a:p>
          <a:p>
            <a:pPr marL="0" lvl="1" indent="0">
              <a:spcAft>
                <a:spcPts val="600"/>
              </a:spcAft>
              <a:buNone/>
            </a:pPr>
            <a:r>
              <a:rPr lang="en-US" sz="1400"/>
              <a:t>Cloud Audit Logs are essential for tracking user activity and system changes, aiding in compliance and security investigations.</a:t>
            </a:r>
          </a:p>
          <a:p>
            <a:pPr marL="0" indent="0">
              <a:spcBef>
                <a:spcPts val="2500"/>
              </a:spcBef>
              <a:spcAft>
                <a:spcPts val="600"/>
              </a:spcAft>
              <a:buNone/>
            </a:pPr>
            <a:r>
              <a:rPr lang="en-US" sz="1400" b="1"/>
              <a:t>Security Command Center</a:t>
            </a:r>
          </a:p>
          <a:p>
            <a:pPr marL="0" lvl="1" indent="0">
              <a:spcAft>
                <a:spcPts val="600"/>
              </a:spcAft>
              <a:buNone/>
            </a:pPr>
            <a:r>
              <a:rPr lang="en-US" sz="1400"/>
              <a:t>The Security Command Center helps organizations detect anomalies and assess security risks within their cloud environment.</a:t>
            </a:r>
          </a:p>
        </p:txBody>
      </p:sp>
      <p:sp>
        <p:nvSpPr>
          <p:cNvPr id="6" name="Title 5">
            <a:extLst>
              <a:ext uri="{FF2B5EF4-FFF2-40B4-BE49-F238E27FC236}">
                <a16:creationId xmlns:a16="http://schemas.microsoft.com/office/drawing/2014/main" id="{0A1ABC28-F019-D823-5FAC-87EC141F22FA}"/>
              </a:ext>
            </a:extLst>
          </p:cNvPr>
          <p:cNvSpPr>
            <a:spLocks noGrp="1"/>
          </p:cNvSpPr>
          <p:nvPr>
            <p:ph type="title"/>
          </p:nvPr>
        </p:nvSpPr>
        <p:spPr>
          <a:xfrm>
            <a:off x="7253808" y="584339"/>
            <a:ext cx="4361688" cy="1527048"/>
          </a:xfrm>
        </p:spPr>
        <p:txBody>
          <a:bodyPr anchor="b">
            <a:normAutofit/>
          </a:bodyPr>
          <a:lstStyle/>
          <a:p>
            <a:r>
              <a:rPr lang="en-IN" sz="3300"/>
              <a:t>Monitoring and Logging for Security</a:t>
            </a:r>
          </a:p>
        </p:txBody>
      </p:sp>
    </p:spTree>
    <p:extLst>
      <p:ext uri="{BB962C8B-B14F-4D97-AF65-F5344CB8AC3E}">
        <p14:creationId xmlns:p14="http://schemas.microsoft.com/office/powerpoint/2010/main" val="278884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2E26AB29-FC29-1E60-4AC6-355B23282A3C}"/>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7CCCF76F-CFA3-EA8D-9726-75E0E86F7316}"/>
              </a:ext>
            </a:extLst>
          </p:cNvPr>
          <p:cNvSpPr>
            <a:spLocks noGrp="1"/>
          </p:cNvSpPr>
          <p:nvPr>
            <p:ph type="ctrTitle"/>
          </p:nvPr>
        </p:nvSpPr>
        <p:spPr>
          <a:xfrm>
            <a:off x="274320" y="1801368"/>
            <a:ext cx="7772400" cy="4572000"/>
          </a:xfrm>
        </p:spPr>
        <p:txBody>
          <a:bodyPr anchor="b">
            <a:normAutofit/>
          </a:bodyPr>
          <a:lstStyle/>
          <a:p>
            <a:r>
              <a:rPr lang="en-IN"/>
              <a:t>Data Protection and Compliance</a:t>
            </a:r>
          </a:p>
        </p:txBody>
      </p:sp>
    </p:spTree>
    <p:extLst>
      <p:ext uri="{BB962C8B-B14F-4D97-AF65-F5344CB8AC3E}">
        <p14:creationId xmlns:p14="http://schemas.microsoft.com/office/powerpoint/2010/main" val="95295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heck mark and folders">
            <a:extLst>
              <a:ext uri="{FF2B5EF4-FFF2-40B4-BE49-F238E27FC236}">
                <a16:creationId xmlns:a16="http://schemas.microsoft.com/office/drawing/2014/main" id="{32E404C7-3B38-49D4-BCFC-70AE6E40CECA}"/>
              </a:ext>
            </a:extLst>
          </p:cNvPr>
          <p:cNvPicPr>
            <a:picLocks noGrp="1" noChangeAspect="1"/>
          </p:cNvPicPr>
          <p:nvPr>
            <p:ph type="pic" sz="quarter" idx="13"/>
          </p:nvPr>
        </p:nvPicPr>
        <p:blipFill>
          <a:blip r:embed="rId3"/>
          <a:srcRect l="8217" r="3333" b="2"/>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A7F781A6-8F6C-5983-D525-001ED9D7E0F7}"/>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Key Regulatory Requirements</a:t>
            </a:r>
          </a:p>
          <a:p>
            <a:pPr marL="0" lvl="1" indent="0">
              <a:spcAft>
                <a:spcPts val="600"/>
              </a:spcAft>
              <a:buNone/>
            </a:pPr>
            <a:r>
              <a:rPr lang="en-US" sz="1400"/>
              <a:t>Organizations must adhere to various regulatory requirements including GDPR, HIPAA, and PCI DSS to protect sensitive data.</a:t>
            </a:r>
          </a:p>
          <a:p>
            <a:pPr marL="0" indent="0">
              <a:spcBef>
                <a:spcPts val="2500"/>
              </a:spcBef>
              <a:spcAft>
                <a:spcPts val="600"/>
              </a:spcAft>
              <a:buNone/>
            </a:pPr>
            <a:r>
              <a:rPr lang="en-US" sz="1400" b="1"/>
              <a:t>Importance of Compliance</a:t>
            </a:r>
          </a:p>
          <a:p>
            <a:pPr marL="0" lvl="1" indent="0">
              <a:spcAft>
                <a:spcPts val="600"/>
              </a:spcAft>
              <a:buNone/>
            </a:pPr>
            <a:r>
              <a:rPr lang="en-US" sz="1400"/>
              <a:t>Compliance with these regulations is crucial for organizations to avoid legal penalties and protect consumer data.</a:t>
            </a:r>
          </a:p>
          <a:p>
            <a:pPr marL="0" indent="0">
              <a:spcBef>
                <a:spcPts val="2500"/>
              </a:spcBef>
              <a:spcAft>
                <a:spcPts val="600"/>
              </a:spcAft>
              <a:buNone/>
            </a:pPr>
            <a:r>
              <a:rPr lang="en-US" sz="1400" b="1"/>
              <a:t>GCP Features</a:t>
            </a:r>
          </a:p>
          <a:p>
            <a:pPr marL="0" lvl="1" indent="0">
              <a:spcAft>
                <a:spcPts val="600"/>
              </a:spcAft>
              <a:buNone/>
            </a:pPr>
            <a:r>
              <a:rPr lang="en-US" sz="1400"/>
              <a:t>Google Cloud Platform (GCP) provides features that assist organizations in meeting regulatory standards effortlessly.</a:t>
            </a:r>
          </a:p>
        </p:txBody>
      </p:sp>
      <p:sp>
        <p:nvSpPr>
          <p:cNvPr id="6" name="Title 5">
            <a:extLst>
              <a:ext uri="{FF2B5EF4-FFF2-40B4-BE49-F238E27FC236}">
                <a16:creationId xmlns:a16="http://schemas.microsoft.com/office/drawing/2014/main" id="{A6248330-FDFA-C3D9-5717-E84B2DF1152C}"/>
              </a:ext>
            </a:extLst>
          </p:cNvPr>
          <p:cNvSpPr>
            <a:spLocks noGrp="1"/>
          </p:cNvSpPr>
          <p:nvPr>
            <p:ph type="title"/>
          </p:nvPr>
        </p:nvSpPr>
        <p:spPr>
          <a:xfrm>
            <a:off x="7253808" y="584339"/>
            <a:ext cx="4361688" cy="1527048"/>
          </a:xfrm>
        </p:spPr>
        <p:txBody>
          <a:bodyPr anchor="b">
            <a:normAutofit/>
          </a:bodyPr>
          <a:lstStyle/>
          <a:p>
            <a:r>
              <a:rPr lang="en-IN" sz="3300"/>
              <a:t>Regulatory Requirements and Standards</a:t>
            </a:r>
          </a:p>
        </p:txBody>
      </p:sp>
    </p:spTree>
    <p:extLst>
      <p:ext uri="{BB962C8B-B14F-4D97-AF65-F5344CB8AC3E}">
        <p14:creationId xmlns:p14="http://schemas.microsoft.com/office/powerpoint/2010/main" val="3357075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onceptual image representing digital software VPN computing technology">
            <a:extLst>
              <a:ext uri="{FF2B5EF4-FFF2-40B4-BE49-F238E27FC236}">
                <a16:creationId xmlns:a16="http://schemas.microsoft.com/office/drawing/2014/main" id="{88F6116A-DCC1-4B70-BF04-5D456253FDEB}"/>
              </a:ext>
            </a:extLst>
          </p:cNvPr>
          <p:cNvPicPr>
            <a:picLocks noGrp="1" noChangeAspect="1"/>
          </p:cNvPicPr>
          <p:nvPr>
            <p:ph type="pic" sz="quarter" idx="13"/>
          </p:nvPr>
        </p:nvPicPr>
        <p:blipFill>
          <a:blip r:embed="rId3"/>
          <a:srcRect l="42992" r="2780"/>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C9199255-ABFD-4010-0600-7E366C8B993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Identifying Sensitive Data</a:t>
            </a:r>
          </a:p>
          <a:p>
            <a:pPr marL="0" lvl="1" indent="0">
              <a:spcAft>
                <a:spcPts val="600"/>
              </a:spcAft>
              <a:buNone/>
            </a:pPr>
            <a:r>
              <a:rPr lang="en-US" sz="1400"/>
              <a:t>DLP tools assist organizations in identifying and classifying sensitive data, which is crucial for effective protection.</a:t>
            </a:r>
          </a:p>
          <a:p>
            <a:pPr marL="0" indent="0">
              <a:spcBef>
                <a:spcPts val="2500"/>
              </a:spcBef>
              <a:spcAft>
                <a:spcPts val="600"/>
              </a:spcAft>
              <a:buNone/>
            </a:pPr>
            <a:r>
              <a:rPr lang="en-US" sz="1400" b="1"/>
              <a:t>Implementing DLP Policies</a:t>
            </a:r>
          </a:p>
          <a:p>
            <a:pPr marL="0" lvl="1" indent="0">
              <a:spcAft>
                <a:spcPts val="600"/>
              </a:spcAft>
              <a:buNone/>
            </a:pPr>
            <a:r>
              <a:rPr lang="en-US" sz="1400"/>
              <a:t>By implementing DLP policies, organizations can proactively prevent data breaches and protect sensitive information.</a:t>
            </a:r>
          </a:p>
          <a:p>
            <a:pPr marL="0" indent="0">
              <a:spcBef>
                <a:spcPts val="2500"/>
              </a:spcBef>
              <a:spcAft>
                <a:spcPts val="600"/>
              </a:spcAft>
              <a:buNone/>
            </a:pPr>
            <a:r>
              <a:rPr lang="en-US" sz="1400" b="1"/>
              <a:t>Regulatory Compliance</a:t>
            </a:r>
          </a:p>
          <a:p>
            <a:pPr marL="0" lvl="1" indent="0">
              <a:spcAft>
                <a:spcPts val="600"/>
              </a:spcAft>
              <a:buNone/>
            </a:pPr>
            <a:r>
              <a:rPr lang="en-US" sz="1400"/>
              <a:t>DLP tools help ensure organizations meet regulatory compliance standards, reducing the risk of legal penalties.</a:t>
            </a:r>
          </a:p>
        </p:txBody>
      </p:sp>
      <p:sp>
        <p:nvSpPr>
          <p:cNvPr id="6" name="Title 5">
            <a:extLst>
              <a:ext uri="{FF2B5EF4-FFF2-40B4-BE49-F238E27FC236}">
                <a16:creationId xmlns:a16="http://schemas.microsoft.com/office/drawing/2014/main" id="{3991BAC2-4F4D-FD4D-2DDF-51038708C271}"/>
              </a:ext>
            </a:extLst>
          </p:cNvPr>
          <p:cNvSpPr>
            <a:spLocks noGrp="1"/>
          </p:cNvSpPr>
          <p:nvPr>
            <p:ph type="title"/>
          </p:nvPr>
        </p:nvSpPr>
        <p:spPr>
          <a:xfrm>
            <a:off x="7253808" y="584339"/>
            <a:ext cx="4361688" cy="1527048"/>
          </a:xfrm>
        </p:spPr>
        <p:txBody>
          <a:bodyPr anchor="b">
            <a:normAutofit/>
          </a:bodyPr>
          <a:lstStyle/>
          <a:p>
            <a:r>
              <a:rPr lang="en-IN"/>
              <a:t>Data Loss Prevention (DLP)</a:t>
            </a:r>
          </a:p>
        </p:txBody>
      </p:sp>
    </p:spTree>
    <p:extLst>
      <p:ext uri="{BB962C8B-B14F-4D97-AF65-F5344CB8AC3E}">
        <p14:creationId xmlns:p14="http://schemas.microsoft.com/office/powerpoint/2010/main" val="1806108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roup of 3d clouds with check mark">
            <a:extLst>
              <a:ext uri="{FF2B5EF4-FFF2-40B4-BE49-F238E27FC236}">
                <a16:creationId xmlns:a16="http://schemas.microsoft.com/office/drawing/2014/main" id="{34064EC5-B502-434C-B0F0-B5D8B100E7E5}"/>
              </a:ext>
            </a:extLst>
          </p:cNvPr>
          <p:cNvPicPr>
            <a:picLocks noGrp="1" noChangeAspect="1"/>
          </p:cNvPicPr>
          <p:nvPr>
            <p:ph type="pic" sz="quarter" idx="13"/>
          </p:nvPr>
        </p:nvPicPr>
        <p:blipFill>
          <a:blip r:embed="rId3"/>
          <a:srcRect l="12635" r="10722"/>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D982EEF9-E28E-28AB-728E-958B890BA8BB}"/>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Data Access Tracking</a:t>
            </a:r>
          </a:p>
          <a:p>
            <a:pPr marL="0" lvl="1" indent="0">
              <a:spcAft>
                <a:spcPts val="600"/>
              </a:spcAft>
              <a:buNone/>
            </a:pPr>
            <a:r>
              <a:rPr lang="en-US" sz="1400"/>
              <a:t>GCP audit tools enable organizations to effectively track data access and usage for enhanced security.</a:t>
            </a:r>
          </a:p>
          <a:p>
            <a:pPr marL="0" indent="0">
              <a:spcBef>
                <a:spcPts val="2500"/>
              </a:spcBef>
              <a:spcAft>
                <a:spcPts val="600"/>
              </a:spcAft>
              <a:buNone/>
            </a:pPr>
            <a:r>
              <a:rPr lang="en-US" sz="1400" b="1"/>
              <a:t>Maintaining Transparency</a:t>
            </a:r>
          </a:p>
          <a:p>
            <a:pPr marL="0" lvl="1" indent="0">
              <a:spcAft>
                <a:spcPts val="600"/>
              </a:spcAft>
              <a:buNone/>
            </a:pPr>
            <a:r>
              <a:rPr lang="en-US" sz="1400"/>
              <a:t>The compliance tools in GCP ensure transparency in data processing practices across the organization.</a:t>
            </a:r>
          </a:p>
          <a:p>
            <a:pPr marL="0" indent="0">
              <a:spcBef>
                <a:spcPts val="2500"/>
              </a:spcBef>
              <a:spcAft>
                <a:spcPts val="600"/>
              </a:spcAft>
              <a:buNone/>
            </a:pPr>
            <a:r>
              <a:rPr lang="en-US" sz="1400" b="1"/>
              <a:t>Accountability in Data Processing</a:t>
            </a:r>
          </a:p>
          <a:p>
            <a:pPr marL="0" lvl="1" indent="0">
              <a:spcAft>
                <a:spcPts val="600"/>
              </a:spcAft>
              <a:buNone/>
            </a:pPr>
            <a:r>
              <a:rPr lang="en-US" sz="1400"/>
              <a:t>GCP tools assist organizations in maintaining accountability by logging actions and monitoring compliance.</a:t>
            </a:r>
          </a:p>
        </p:txBody>
      </p:sp>
      <p:sp>
        <p:nvSpPr>
          <p:cNvPr id="6" name="Title 5">
            <a:extLst>
              <a:ext uri="{FF2B5EF4-FFF2-40B4-BE49-F238E27FC236}">
                <a16:creationId xmlns:a16="http://schemas.microsoft.com/office/drawing/2014/main" id="{32551F4F-4F01-F926-827E-1668E41569E2}"/>
              </a:ext>
            </a:extLst>
          </p:cNvPr>
          <p:cNvSpPr>
            <a:spLocks noGrp="1"/>
          </p:cNvSpPr>
          <p:nvPr>
            <p:ph type="title"/>
          </p:nvPr>
        </p:nvSpPr>
        <p:spPr>
          <a:xfrm>
            <a:off x="7253808" y="584339"/>
            <a:ext cx="4361688" cy="1527048"/>
          </a:xfrm>
        </p:spPr>
        <p:txBody>
          <a:bodyPr anchor="b">
            <a:normAutofit/>
          </a:bodyPr>
          <a:lstStyle/>
          <a:p>
            <a:r>
              <a:rPr lang="en-IN" sz="3300"/>
              <a:t>Audit and Compliance Tools in GCP</a:t>
            </a:r>
          </a:p>
        </p:txBody>
      </p:sp>
    </p:spTree>
    <p:extLst>
      <p:ext uri="{BB962C8B-B14F-4D97-AF65-F5344CB8AC3E}">
        <p14:creationId xmlns:p14="http://schemas.microsoft.com/office/powerpoint/2010/main" val="2211747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8B783521-71F7-0A17-BA93-12E3A0316E13}"/>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D2BC14B2-E891-9066-1597-C967962EF1E9}"/>
              </a:ext>
            </a:extLst>
          </p:cNvPr>
          <p:cNvSpPr>
            <a:spLocks noGrp="1"/>
          </p:cNvSpPr>
          <p:nvPr>
            <p:ph type="ctrTitle"/>
          </p:nvPr>
        </p:nvSpPr>
        <p:spPr>
          <a:xfrm>
            <a:off x="274320" y="1801368"/>
            <a:ext cx="7772400" cy="4572000"/>
          </a:xfrm>
        </p:spPr>
        <p:txBody>
          <a:bodyPr anchor="b">
            <a:normAutofit/>
          </a:bodyPr>
          <a:lstStyle/>
          <a:p>
            <a:r>
              <a:rPr lang="en-IN"/>
              <a:t>Case Studies and Real-World Applications</a:t>
            </a:r>
          </a:p>
        </p:txBody>
      </p:sp>
    </p:spTree>
    <p:extLst>
      <p:ext uri="{BB962C8B-B14F-4D97-AF65-F5344CB8AC3E}">
        <p14:creationId xmlns:p14="http://schemas.microsoft.com/office/powerpoint/2010/main" val="2224700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2A258D-5B6D-B701-CF3D-8F106EAF7B1D}"/>
              </a:ext>
            </a:extLst>
          </p:cNvPr>
          <p:cNvSpPr>
            <a:spLocks noGrp="1"/>
          </p:cNvSpPr>
          <p:nvPr>
            <p:ph sz="quarter" idx="13"/>
            <p:extLst>
              <p:ext uri="{E7BDC344-281C-4309-B0C6-D0EE65EED2A8}">
                <p202:designPr xmlns:p202="http://schemas.microsoft.com/office/powerpoint/2020/02/main">
                  <p202:designTagLst>
                    <p202:designTag name="ARCH:1:CLS" val="BulletedText"/>
                  </p202:designTagLst>
                </p202:designPr>
              </p:ext>
            </p:extLst>
          </p:nvPr>
        </p:nvSpPr>
        <p:spPr>
          <a:xfrm>
            <a:off x="612647" y="2333860"/>
            <a:ext cx="8125692" cy="3689909"/>
          </a:xfrm>
        </p:spPr>
        <p:txBody>
          <a:bodyPr>
            <a:normAutofit/>
          </a:bodyPr>
          <a:lstStyle/>
          <a:p>
            <a:r>
              <a:rPr lang="en-US"/>
              <a:t>Introduction to GCP Data Process Engineering</a:t>
            </a:r>
          </a:p>
          <a:p>
            <a:r>
              <a:rPr lang="en-US"/>
              <a:t>Encryption Techniques in GCP</a:t>
            </a:r>
          </a:p>
          <a:p>
            <a:r>
              <a:rPr lang="en-US"/>
              <a:t>Security Best Practices in GCP</a:t>
            </a:r>
          </a:p>
          <a:p>
            <a:r>
              <a:rPr lang="en-US"/>
              <a:t>Data Protection and Compliance</a:t>
            </a:r>
          </a:p>
          <a:p>
            <a:r>
              <a:rPr lang="en-US"/>
              <a:t>Case Studies and Real-World Applications</a:t>
            </a:r>
            <a:endParaRPr lang="en-IN"/>
          </a:p>
        </p:txBody>
      </p:sp>
      <p:sp>
        <p:nvSpPr>
          <p:cNvPr id="3" name="Title 2">
            <a:extLst>
              <a:ext uri="{FF2B5EF4-FFF2-40B4-BE49-F238E27FC236}">
                <a16:creationId xmlns:a16="http://schemas.microsoft.com/office/drawing/2014/main" id="{B27C2552-1F23-7862-955F-0669F902D99A}"/>
              </a:ext>
            </a:extLst>
          </p:cNvPr>
          <p:cNvSpPr>
            <a:spLocks noGrp="1"/>
          </p:cNvSpPr>
          <p:nvPr>
            <p:ph type="title"/>
          </p:nvPr>
        </p:nvSpPr>
        <p:spPr>
          <a:xfrm>
            <a:off x="612647" y="664108"/>
            <a:ext cx="8125692" cy="1554480"/>
          </a:xfrm>
        </p:spPr>
        <p:txBody>
          <a:bodyPr anchor="b">
            <a:normAutofit/>
          </a:bodyPr>
          <a:lstStyle/>
          <a:p>
            <a:r>
              <a:rPr lang="en-IN"/>
              <a:t>Agenda Items</a:t>
            </a:r>
          </a:p>
        </p:txBody>
      </p:sp>
    </p:spTree>
    <p:extLst>
      <p:ext uri="{BB962C8B-B14F-4D97-AF65-F5344CB8AC3E}">
        <p14:creationId xmlns:p14="http://schemas.microsoft.com/office/powerpoint/2010/main" val="2422824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ransparent padlock">
            <a:extLst>
              <a:ext uri="{FF2B5EF4-FFF2-40B4-BE49-F238E27FC236}">
                <a16:creationId xmlns:a16="http://schemas.microsoft.com/office/drawing/2014/main" id="{8BC241FD-5396-4749-B073-F3B5C6BA6727}"/>
              </a:ext>
            </a:extLst>
          </p:cNvPr>
          <p:cNvPicPr>
            <a:picLocks noGrp="1" noChangeAspect="1"/>
          </p:cNvPicPr>
          <p:nvPr>
            <p:ph type="pic" sz="quarter" idx="13"/>
          </p:nvPr>
        </p:nvPicPr>
        <p:blipFill>
          <a:blip r:embed="rId3"/>
          <a:srcRect l="1156" r="35700" b="2"/>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E8ABDA7C-E999-741B-9853-3F46DE64BB7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Implementation of Secure Solutions</a:t>
            </a:r>
          </a:p>
          <a:p>
            <a:pPr marL="0" lvl="1" indent="0">
              <a:spcAft>
                <a:spcPts val="600"/>
              </a:spcAft>
              <a:buNone/>
            </a:pPr>
            <a:r>
              <a:rPr lang="en-US" sz="1400"/>
              <a:t>Many organizations have turned to GCP to implement secure data processing solutions tailored to their needs, enhancing overall data security.</a:t>
            </a:r>
          </a:p>
          <a:p>
            <a:pPr marL="0" indent="0">
              <a:spcBef>
                <a:spcPts val="2500"/>
              </a:spcBef>
              <a:spcAft>
                <a:spcPts val="600"/>
              </a:spcAft>
              <a:buNone/>
            </a:pPr>
            <a:r>
              <a:rPr lang="en-US" sz="1400" b="1"/>
              <a:t>Effectiveness of Security Features</a:t>
            </a:r>
          </a:p>
          <a:p>
            <a:pPr marL="0" lvl="1" indent="0">
              <a:spcAft>
                <a:spcPts val="600"/>
              </a:spcAft>
              <a:buNone/>
            </a:pPr>
            <a:r>
              <a:rPr lang="en-US" sz="1400"/>
              <a:t>GCP's security features have proven effective in safeguarding sensitive data, earning the trust of various organizations.</a:t>
            </a:r>
          </a:p>
          <a:p>
            <a:pPr marL="0" indent="0">
              <a:spcBef>
                <a:spcPts val="2500"/>
              </a:spcBef>
              <a:spcAft>
                <a:spcPts val="600"/>
              </a:spcAft>
              <a:buNone/>
            </a:pPr>
            <a:r>
              <a:rPr lang="en-US" sz="1400" b="1"/>
              <a:t>Best Practices in Data Protection</a:t>
            </a:r>
          </a:p>
          <a:p>
            <a:pPr marL="0" lvl="1" indent="0">
              <a:spcAft>
                <a:spcPts val="600"/>
              </a:spcAft>
              <a:buNone/>
            </a:pPr>
            <a:r>
              <a:rPr lang="en-US" sz="1400"/>
              <a:t>Success stories highlight the best practices adopted by organizations using GCP for secure data processing, ensuring compliance and data integrity.</a:t>
            </a:r>
          </a:p>
        </p:txBody>
      </p:sp>
      <p:sp>
        <p:nvSpPr>
          <p:cNvPr id="6" name="Title 5">
            <a:extLst>
              <a:ext uri="{FF2B5EF4-FFF2-40B4-BE49-F238E27FC236}">
                <a16:creationId xmlns:a16="http://schemas.microsoft.com/office/drawing/2014/main" id="{635FE2D6-C359-A6B1-34F1-0C2AFFFB4061}"/>
              </a:ext>
            </a:extLst>
          </p:cNvPr>
          <p:cNvSpPr>
            <a:spLocks noGrp="1"/>
          </p:cNvSpPr>
          <p:nvPr>
            <p:ph type="title"/>
          </p:nvPr>
        </p:nvSpPr>
        <p:spPr>
          <a:xfrm>
            <a:off x="7253808" y="584339"/>
            <a:ext cx="4361688" cy="1527048"/>
          </a:xfrm>
        </p:spPr>
        <p:txBody>
          <a:bodyPr anchor="b">
            <a:normAutofit/>
          </a:bodyPr>
          <a:lstStyle/>
          <a:p>
            <a:r>
              <a:rPr lang="en-IN" sz="3300"/>
              <a:t>Success Stories of Secure Data Processing in GCP</a:t>
            </a:r>
          </a:p>
        </p:txBody>
      </p:sp>
    </p:spTree>
    <p:extLst>
      <p:ext uri="{BB962C8B-B14F-4D97-AF65-F5344CB8AC3E}">
        <p14:creationId xmlns:p14="http://schemas.microsoft.com/office/powerpoint/2010/main" val="53551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bstract Technology Background">
            <a:extLst>
              <a:ext uri="{FF2B5EF4-FFF2-40B4-BE49-F238E27FC236}">
                <a16:creationId xmlns:a16="http://schemas.microsoft.com/office/drawing/2014/main" id="{19A3C742-9167-4FFC-8D05-60A889AFF22E}"/>
              </a:ext>
            </a:extLst>
          </p:cNvPr>
          <p:cNvPicPr>
            <a:picLocks noGrp="1" noChangeAspect="1"/>
          </p:cNvPicPr>
          <p:nvPr>
            <p:ph type="pic" sz="quarter" idx="13"/>
          </p:nvPr>
        </p:nvPicPr>
        <p:blipFill>
          <a:blip r:embed="rId3"/>
          <a:srcRect l="22413" r="13477"/>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053A3106-006C-07F4-D3DD-9011C331DF53}"/>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300" b="1"/>
              <a:t>Implementation Challenges</a:t>
            </a:r>
          </a:p>
          <a:p>
            <a:pPr marL="0" lvl="1" indent="0">
              <a:spcAft>
                <a:spcPts val="600"/>
              </a:spcAft>
              <a:buNone/>
            </a:pPr>
            <a:r>
              <a:rPr lang="en-US" sz="1300"/>
              <a:t>Organizations often face obstacles in effectively implementing encryption and security measures, like complexity and resource constraints.</a:t>
            </a:r>
          </a:p>
          <a:p>
            <a:pPr marL="0" indent="0">
              <a:spcBef>
                <a:spcPts val="2500"/>
              </a:spcBef>
              <a:spcAft>
                <a:spcPts val="600"/>
              </a:spcAft>
              <a:buNone/>
            </a:pPr>
            <a:r>
              <a:rPr lang="en-US" sz="1300" b="1"/>
              <a:t>Common Security Issues</a:t>
            </a:r>
          </a:p>
          <a:p>
            <a:pPr marL="0" lvl="1" indent="0">
              <a:spcAft>
                <a:spcPts val="600"/>
              </a:spcAft>
              <a:buNone/>
            </a:pPr>
            <a:r>
              <a:rPr lang="en-US" sz="1300"/>
              <a:t>Common security issues include data breaches, unauthorized access, and vulnerability to cyber attacks, posing risks to organizations.</a:t>
            </a:r>
          </a:p>
          <a:p>
            <a:pPr marL="0" indent="0">
              <a:spcBef>
                <a:spcPts val="2500"/>
              </a:spcBef>
              <a:spcAft>
                <a:spcPts val="600"/>
              </a:spcAft>
              <a:buNone/>
            </a:pPr>
            <a:r>
              <a:rPr lang="en-US" sz="1300" b="1"/>
              <a:t>Effective Strategies</a:t>
            </a:r>
          </a:p>
          <a:p>
            <a:pPr marL="0" lvl="1" indent="0">
              <a:spcAft>
                <a:spcPts val="600"/>
              </a:spcAft>
              <a:buNone/>
            </a:pPr>
            <a:r>
              <a:rPr lang="en-US" sz="1300"/>
              <a:t>Adopting best practices such as regular audits, staff training, and robust policies can help organizations overcome security challenges.</a:t>
            </a:r>
          </a:p>
        </p:txBody>
      </p:sp>
      <p:sp>
        <p:nvSpPr>
          <p:cNvPr id="6" name="Title 5">
            <a:extLst>
              <a:ext uri="{FF2B5EF4-FFF2-40B4-BE49-F238E27FC236}">
                <a16:creationId xmlns:a16="http://schemas.microsoft.com/office/drawing/2014/main" id="{7C394F8F-19EE-DA16-F42D-B8F3D59A93EB}"/>
              </a:ext>
            </a:extLst>
          </p:cNvPr>
          <p:cNvSpPr>
            <a:spLocks noGrp="1"/>
          </p:cNvSpPr>
          <p:nvPr>
            <p:ph type="title"/>
          </p:nvPr>
        </p:nvSpPr>
        <p:spPr>
          <a:xfrm>
            <a:off x="7253808" y="584339"/>
            <a:ext cx="4361688" cy="1527048"/>
          </a:xfrm>
        </p:spPr>
        <p:txBody>
          <a:bodyPr anchor="b">
            <a:normAutofit/>
          </a:bodyPr>
          <a:lstStyle/>
          <a:p>
            <a:r>
              <a:rPr lang="en-IN" sz="2800"/>
              <a:t>Challenges and Solutions in Encryption and Security</a:t>
            </a:r>
          </a:p>
        </p:txBody>
      </p:sp>
    </p:spTree>
    <p:extLst>
      <p:ext uri="{BB962C8B-B14F-4D97-AF65-F5344CB8AC3E}">
        <p14:creationId xmlns:p14="http://schemas.microsoft.com/office/powerpoint/2010/main" val="22509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he word &quot;Compliance&quot; is printed on a torn piece of paper that sits on top of a magnifying glass which sits on a blue background. The image is created using a very shallow depth of field.">
            <a:extLst>
              <a:ext uri="{FF2B5EF4-FFF2-40B4-BE49-F238E27FC236}">
                <a16:creationId xmlns:a16="http://schemas.microsoft.com/office/drawing/2014/main" id="{85851304-A767-4ECF-B279-6088326083C9}"/>
              </a:ext>
            </a:extLst>
          </p:cNvPr>
          <p:cNvPicPr>
            <a:picLocks noGrp="1" noChangeAspect="1"/>
          </p:cNvPicPr>
          <p:nvPr>
            <p:ph type="pic" sz="quarter" idx="13"/>
          </p:nvPr>
        </p:nvPicPr>
        <p:blipFill>
          <a:blip r:embed="rId3"/>
          <a:srcRect l="19068" r="16580" b="-1"/>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FD153BF9-8D2F-D2F9-406D-857FB8722A0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Advancements in Encryption</a:t>
            </a:r>
          </a:p>
          <a:p>
            <a:pPr marL="0" lvl="1" indent="0">
              <a:spcAft>
                <a:spcPts val="600"/>
              </a:spcAft>
              <a:buNone/>
            </a:pPr>
            <a:r>
              <a:rPr lang="en-US" sz="1400"/>
              <a:t>Future data security trends will heavily focus on advancements in encryption technology to protect sensitive information.</a:t>
            </a:r>
          </a:p>
          <a:p>
            <a:pPr marL="0" indent="0">
              <a:spcBef>
                <a:spcPts val="2500"/>
              </a:spcBef>
              <a:spcAft>
                <a:spcPts val="600"/>
              </a:spcAft>
              <a:buNone/>
            </a:pPr>
            <a:r>
              <a:rPr lang="en-US" sz="1400" b="1"/>
              <a:t>Evolving Compliance Standards</a:t>
            </a:r>
          </a:p>
          <a:p>
            <a:pPr marL="0" lvl="1" indent="0">
              <a:spcAft>
                <a:spcPts val="600"/>
              </a:spcAft>
              <a:buNone/>
            </a:pPr>
            <a:r>
              <a:rPr lang="en-US" sz="1400"/>
              <a:t>As regulations change, organizations must adapt to evolving compliance standards to ensure data security and privacy.</a:t>
            </a:r>
          </a:p>
        </p:txBody>
      </p:sp>
      <p:sp>
        <p:nvSpPr>
          <p:cNvPr id="6" name="Title 5">
            <a:extLst>
              <a:ext uri="{FF2B5EF4-FFF2-40B4-BE49-F238E27FC236}">
                <a16:creationId xmlns:a16="http://schemas.microsoft.com/office/drawing/2014/main" id="{29A2C906-BA17-B5B8-70A4-3E6CEFF25567}"/>
              </a:ext>
            </a:extLst>
          </p:cNvPr>
          <p:cNvSpPr>
            <a:spLocks noGrp="1"/>
          </p:cNvSpPr>
          <p:nvPr>
            <p:ph type="title"/>
          </p:nvPr>
        </p:nvSpPr>
        <p:spPr>
          <a:xfrm>
            <a:off x="7253808" y="584339"/>
            <a:ext cx="4361688" cy="1527048"/>
          </a:xfrm>
        </p:spPr>
        <p:txBody>
          <a:bodyPr anchor="b">
            <a:normAutofit/>
          </a:bodyPr>
          <a:lstStyle/>
          <a:p>
            <a:r>
              <a:rPr lang="en-IN"/>
              <a:t>Future Trends in GCP Data Security</a:t>
            </a:r>
          </a:p>
        </p:txBody>
      </p:sp>
    </p:spTree>
    <p:extLst>
      <p:ext uri="{BB962C8B-B14F-4D97-AF65-F5344CB8AC3E}">
        <p14:creationId xmlns:p14="http://schemas.microsoft.com/office/powerpoint/2010/main" val="2395944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1">
            <a:extLst>
              <a:ext uri="{FF2B5EF4-FFF2-40B4-BE49-F238E27FC236}">
                <a16:creationId xmlns:a16="http://schemas.microsoft.com/office/drawing/2014/main" id="{CCF125AC-01C0-7B8A-66AB-306F2465F4E5}"/>
              </a:ext>
            </a:extLst>
          </p:cNvPr>
          <p:cNvGraphicFramePr>
            <a:graphicFrameLocks noGrp="1"/>
          </p:cNvGraphicFramePr>
          <p:nvPr>
            <p:ph sz="quarter" idx="14"/>
            <p:extLst>
              <p:ext uri="{D42A27DB-BD31-4B8C-83A1-F6EECF244321}">
                <p14:modId xmlns:p14="http://schemas.microsoft.com/office/powerpoint/2010/main" val="1344718024"/>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12775" y="3622674"/>
          <a:ext cx="8431213" cy="1863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596CD969-32D8-80DC-10B7-C2109A1C2E22}"/>
              </a:ext>
            </a:extLst>
          </p:cNvPr>
          <p:cNvSpPr>
            <a:spLocks noGrp="1"/>
          </p:cNvSpPr>
          <p:nvPr>
            <p:ph type="title"/>
          </p:nvPr>
        </p:nvSpPr>
        <p:spPr>
          <a:xfrm>
            <a:off x="612647" y="1627318"/>
            <a:ext cx="8430767" cy="1842020"/>
          </a:xfrm>
        </p:spPr>
        <p:txBody>
          <a:bodyPr anchor="b">
            <a:normAutofit/>
          </a:bodyPr>
          <a:lstStyle/>
          <a:p>
            <a:r>
              <a:rPr lang="en-IN"/>
              <a:t>Conclusion</a:t>
            </a:r>
          </a:p>
        </p:txBody>
      </p:sp>
    </p:spTree>
    <p:extLst>
      <p:ext uri="{BB962C8B-B14F-4D97-AF65-F5344CB8AC3E}">
        <p14:creationId xmlns:p14="http://schemas.microsoft.com/office/powerpoint/2010/main" val="40139696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843FE910-9BB5-3475-4F2B-0C5506AD22B0}"/>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10DE659C-E7C5-4D0A-480B-C3E0DB9FE831}"/>
              </a:ext>
            </a:extLst>
          </p:cNvPr>
          <p:cNvSpPr>
            <a:spLocks noGrp="1"/>
          </p:cNvSpPr>
          <p:nvPr>
            <p:ph type="ctrTitle"/>
          </p:nvPr>
        </p:nvSpPr>
        <p:spPr>
          <a:xfrm>
            <a:off x="274320" y="1801368"/>
            <a:ext cx="7772400" cy="4572000"/>
          </a:xfrm>
        </p:spPr>
        <p:txBody>
          <a:bodyPr anchor="b">
            <a:normAutofit/>
          </a:bodyPr>
          <a:lstStyle/>
          <a:p>
            <a:r>
              <a:rPr lang="en-IN"/>
              <a:t>Introduction to GCP Data Process Engineering</a:t>
            </a:r>
          </a:p>
        </p:txBody>
      </p:sp>
    </p:spTree>
    <p:extLst>
      <p:ext uri="{BB962C8B-B14F-4D97-AF65-F5344CB8AC3E}">
        <p14:creationId xmlns:p14="http://schemas.microsoft.com/office/powerpoint/2010/main" val="585451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loud Computing">
            <a:extLst>
              <a:ext uri="{FF2B5EF4-FFF2-40B4-BE49-F238E27FC236}">
                <a16:creationId xmlns:a16="http://schemas.microsoft.com/office/drawing/2014/main" id="{8F3C54D4-CB3F-4D90-8733-09DBF79A34FD}"/>
              </a:ext>
            </a:extLst>
          </p:cNvPr>
          <p:cNvPicPr>
            <a:picLocks noGrp="1" noChangeAspect="1"/>
          </p:cNvPicPr>
          <p:nvPr>
            <p:ph type="pic" sz="quarter" idx="13"/>
          </p:nvPr>
        </p:nvPicPr>
        <p:blipFill>
          <a:blip r:embed="rId3"/>
          <a:srcRect l="4276" r="23420"/>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85E788B7-0023-13AC-E485-F941545E6576}"/>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Cloud Computing Services</a:t>
            </a:r>
          </a:p>
          <a:p>
            <a:pPr marL="0" lvl="1" indent="0">
              <a:spcAft>
                <a:spcPts val="600"/>
              </a:spcAft>
              <a:buNone/>
            </a:pPr>
            <a:r>
              <a:rPr lang="en-US" sz="1400"/>
              <a:t>GCP provides a range of cloud computing services that cater to diverse organizational needs, enhancing operational efficiency.</a:t>
            </a:r>
          </a:p>
          <a:p>
            <a:pPr marL="0" indent="0">
              <a:spcBef>
                <a:spcPts val="2500"/>
              </a:spcBef>
              <a:spcAft>
                <a:spcPts val="600"/>
              </a:spcAft>
              <a:buNone/>
            </a:pPr>
            <a:r>
              <a:rPr lang="en-US" sz="1400" b="1"/>
              <a:t>Data Storage Solutions</a:t>
            </a:r>
          </a:p>
          <a:p>
            <a:pPr marL="0" lvl="1" indent="0">
              <a:spcAft>
                <a:spcPts val="600"/>
              </a:spcAft>
              <a:buNone/>
            </a:pPr>
            <a:r>
              <a:rPr lang="en-US" sz="1400"/>
              <a:t>GCP offers advanced data storage solutions that enable organizations to store and retrieve data securely and efficiently.</a:t>
            </a:r>
          </a:p>
          <a:p>
            <a:pPr marL="0" indent="0">
              <a:spcBef>
                <a:spcPts val="2500"/>
              </a:spcBef>
              <a:spcAft>
                <a:spcPts val="600"/>
              </a:spcAft>
              <a:buNone/>
            </a:pPr>
            <a:r>
              <a:rPr lang="en-US" sz="1400" b="1"/>
              <a:t>Data Processing and Analysis</a:t>
            </a:r>
          </a:p>
          <a:p>
            <a:pPr marL="0" lvl="1" indent="0">
              <a:spcAft>
                <a:spcPts val="600"/>
              </a:spcAft>
              <a:buNone/>
            </a:pPr>
            <a:r>
              <a:rPr lang="en-US" sz="1400"/>
              <a:t>Organizations can leverage GCP's tools for data processing and analysis to make informed decisions based on insights from their data.</a:t>
            </a:r>
          </a:p>
        </p:txBody>
      </p:sp>
      <p:sp>
        <p:nvSpPr>
          <p:cNvPr id="6" name="Title 5">
            <a:extLst>
              <a:ext uri="{FF2B5EF4-FFF2-40B4-BE49-F238E27FC236}">
                <a16:creationId xmlns:a16="http://schemas.microsoft.com/office/drawing/2014/main" id="{627C1D99-F41D-DAE7-BE18-58BFD2BDFB43}"/>
              </a:ext>
            </a:extLst>
          </p:cNvPr>
          <p:cNvSpPr>
            <a:spLocks noGrp="1"/>
          </p:cNvSpPr>
          <p:nvPr>
            <p:ph type="title"/>
          </p:nvPr>
        </p:nvSpPr>
        <p:spPr>
          <a:xfrm>
            <a:off x="7253808" y="584339"/>
            <a:ext cx="4361688" cy="1527048"/>
          </a:xfrm>
        </p:spPr>
        <p:txBody>
          <a:bodyPr anchor="b">
            <a:normAutofit/>
          </a:bodyPr>
          <a:lstStyle/>
          <a:p>
            <a:r>
              <a:rPr lang="en-IN" sz="3300"/>
              <a:t>Overview of Google Cloud Platform (GCP)</a:t>
            </a:r>
          </a:p>
        </p:txBody>
      </p:sp>
    </p:spTree>
    <p:extLst>
      <p:ext uri="{BB962C8B-B14F-4D97-AF65-F5344CB8AC3E}">
        <p14:creationId xmlns:p14="http://schemas.microsoft.com/office/powerpoint/2010/main" val="3417926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loud computing concept isolated on white background">
            <a:extLst>
              <a:ext uri="{FF2B5EF4-FFF2-40B4-BE49-F238E27FC236}">
                <a16:creationId xmlns:a16="http://schemas.microsoft.com/office/drawing/2014/main" id="{08B41F12-EC8C-4024-95B9-26C5731EBB75}"/>
              </a:ext>
            </a:extLst>
          </p:cNvPr>
          <p:cNvPicPr>
            <a:picLocks noGrp="1" noChangeAspect="1"/>
          </p:cNvPicPr>
          <p:nvPr>
            <p:ph type="pic" sz="quarter" idx="13"/>
          </p:nvPr>
        </p:nvPicPr>
        <p:blipFill>
          <a:blip r:embed="rId3"/>
          <a:srcRect l="12812" r="14883"/>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68B292D0-8504-56D5-8EF9-A39E2A5B39EC}"/>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300" b="1"/>
              <a:t>Google BigQuery</a:t>
            </a:r>
          </a:p>
          <a:p>
            <a:pPr marL="0" lvl="1" indent="0">
              <a:spcAft>
                <a:spcPts val="600"/>
              </a:spcAft>
              <a:buNone/>
            </a:pPr>
            <a:r>
              <a:rPr lang="en-US" sz="1300"/>
              <a:t>Google BigQuery is a powerful analytics tool that allows for the analysis of large datasets in real-time, enabling fast decision-making.</a:t>
            </a:r>
          </a:p>
          <a:p>
            <a:pPr marL="0" indent="0">
              <a:spcBef>
                <a:spcPts val="2500"/>
              </a:spcBef>
              <a:spcAft>
                <a:spcPts val="600"/>
              </a:spcAft>
              <a:buNone/>
            </a:pPr>
            <a:r>
              <a:rPr lang="en-US" sz="1300" b="1"/>
              <a:t>Cloud Dataflow</a:t>
            </a:r>
          </a:p>
          <a:p>
            <a:pPr marL="0" lvl="1" indent="0">
              <a:spcAft>
                <a:spcPts val="600"/>
              </a:spcAft>
              <a:buNone/>
            </a:pPr>
            <a:r>
              <a:rPr lang="en-US" sz="1300"/>
              <a:t>Cloud Dataflow is a fully managed service for stream and batch data processing, facilitating the creation of data pipelines that are efficient and scalable.</a:t>
            </a:r>
          </a:p>
          <a:p>
            <a:pPr marL="0" indent="0">
              <a:spcBef>
                <a:spcPts val="2500"/>
              </a:spcBef>
              <a:spcAft>
                <a:spcPts val="600"/>
              </a:spcAft>
              <a:buNone/>
            </a:pPr>
            <a:r>
              <a:rPr lang="en-US" sz="1300" b="1"/>
              <a:t>Cloud Storage</a:t>
            </a:r>
          </a:p>
          <a:p>
            <a:pPr marL="0" lvl="1" indent="0">
              <a:spcAft>
                <a:spcPts val="600"/>
              </a:spcAft>
              <a:buNone/>
            </a:pPr>
            <a:r>
              <a:rPr lang="en-US" sz="1300"/>
              <a:t>Cloud Storage provides a highly scalable and durable storage solution, essential for storing and accessing large volumes of data in the cloud.</a:t>
            </a:r>
          </a:p>
        </p:txBody>
      </p:sp>
      <p:sp>
        <p:nvSpPr>
          <p:cNvPr id="6" name="Title 5">
            <a:extLst>
              <a:ext uri="{FF2B5EF4-FFF2-40B4-BE49-F238E27FC236}">
                <a16:creationId xmlns:a16="http://schemas.microsoft.com/office/drawing/2014/main" id="{0AC37B51-0DD1-2D17-CE84-11B63D3B2FB5}"/>
              </a:ext>
            </a:extLst>
          </p:cNvPr>
          <p:cNvSpPr>
            <a:spLocks noGrp="1"/>
          </p:cNvSpPr>
          <p:nvPr>
            <p:ph type="title"/>
          </p:nvPr>
        </p:nvSpPr>
        <p:spPr>
          <a:xfrm>
            <a:off x="7253808" y="584339"/>
            <a:ext cx="4361688" cy="1527048"/>
          </a:xfrm>
        </p:spPr>
        <p:txBody>
          <a:bodyPr anchor="b">
            <a:normAutofit/>
          </a:bodyPr>
          <a:lstStyle/>
          <a:p>
            <a:r>
              <a:rPr lang="en-IN" sz="3300"/>
              <a:t>Key Components of GCP Data Process Engineering</a:t>
            </a:r>
          </a:p>
        </p:txBody>
      </p:sp>
    </p:spTree>
    <p:extLst>
      <p:ext uri="{BB962C8B-B14F-4D97-AF65-F5344CB8AC3E}">
        <p14:creationId xmlns:p14="http://schemas.microsoft.com/office/powerpoint/2010/main" val="4206088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gital work of Cloud Computing and Network Security">
            <a:extLst>
              <a:ext uri="{FF2B5EF4-FFF2-40B4-BE49-F238E27FC236}">
                <a16:creationId xmlns:a16="http://schemas.microsoft.com/office/drawing/2014/main" id="{FB517734-BC4D-407F-9182-57CAFFC0BE80}"/>
              </a:ext>
            </a:extLst>
          </p:cNvPr>
          <p:cNvPicPr>
            <a:picLocks noGrp="1" noChangeAspect="1"/>
          </p:cNvPicPr>
          <p:nvPr>
            <p:ph type="pic" sz="quarter" idx="13"/>
          </p:nvPr>
        </p:nvPicPr>
        <p:blipFill>
          <a:blip r:embed="rId3"/>
          <a:srcRect l="14338" r="21310" b="-1"/>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EF43560A-7E6B-4C86-E4B8-412A1D2935D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Data Integrity</a:t>
            </a:r>
          </a:p>
          <a:p>
            <a:pPr marL="0" lvl="1" indent="0">
              <a:spcAft>
                <a:spcPts val="600"/>
              </a:spcAft>
              <a:buNone/>
            </a:pPr>
            <a:r>
              <a:rPr lang="en-US" sz="1400"/>
              <a:t>Maintaining data integrity is essential to ensure that information remains accurate and trustworthy throughout processing.</a:t>
            </a:r>
          </a:p>
          <a:p>
            <a:pPr marL="0" indent="0">
              <a:spcBef>
                <a:spcPts val="2500"/>
              </a:spcBef>
              <a:spcAft>
                <a:spcPts val="600"/>
              </a:spcAft>
              <a:buNone/>
            </a:pPr>
            <a:r>
              <a:rPr lang="en-US" sz="1400" b="1"/>
              <a:t>Confidentiality Protection</a:t>
            </a:r>
          </a:p>
          <a:p>
            <a:pPr marL="0" lvl="1" indent="0">
              <a:spcAft>
                <a:spcPts val="600"/>
              </a:spcAft>
              <a:buNone/>
            </a:pPr>
            <a:r>
              <a:rPr lang="en-US" sz="1400"/>
              <a:t>Confidentiality measures protect sensitive information from unauthorized access and potential data breaches.</a:t>
            </a:r>
          </a:p>
          <a:p>
            <a:pPr marL="0" indent="0">
              <a:spcBef>
                <a:spcPts val="2500"/>
              </a:spcBef>
              <a:spcAft>
                <a:spcPts val="600"/>
              </a:spcAft>
              <a:buNone/>
            </a:pPr>
            <a:r>
              <a:rPr lang="en-US" sz="1400" b="1"/>
              <a:t>Availability of Data</a:t>
            </a:r>
          </a:p>
          <a:p>
            <a:pPr marL="0" lvl="1" indent="0">
              <a:spcAft>
                <a:spcPts val="600"/>
              </a:spcAft>
              <a:buNone/>
            </a:pPr>
            <a:r>
              <a:rPr lang="en-US" sz="1400"/>
              <a:t>Ensuring data availability allows organizations to access critical information when needed, minimizing operational disruptions.</a:t>
            </a:r>
          </a:p>
        </p:txBody>
      </p:sp>
      <p:sp>
        <p:nvSpPr>
          <p:cNvPr id="6" name="Title 5">
            <a:extLst>
              <a:ext uri="{FF2B5EF4-FFF2-40B4-BE49-F238E27FC236}">
                <a16:creationId xmlns:a16="http://schemas.microsoft.com/office/drawing/2014/main" id="{95BD8F3C-E003-0670-A570-945D267669CB}"/>
              </a:ext>
            </a:extLst>
          </p:cNvPr>
          <p:cNvSpPr>
            <a:spLocks noGrp="1"/>
          </p:cNvSpPr>
          <p:nvPr>
            <p:ph type="title"/>
          </p:nvPr>
        </p:nvSpPr>
        <p:spPr>
          <a:xfrm>
            <a:off x="7253808" y="584339"/>
            <a:ext cx="4361688" cy="1527048"/>
          </a:xfrm>
        </p:spPr>
        <p:txBody>
          <a:bodyPr anchor="b">
            <a:normAutofit/>
          </a:bodyPr>
          <a:lstStyle/>
          <a:p>
            <a:r>
              <a:rPr lang="en-IN" sz="3300"/>
              <a:t>Importance of Security in Data Processing</a:t>
            </a:r>
          </a:p>
        </p:txBody>
      </p:sp>
    </p:spTree>
    <p:extLst>
      <p:ext uri="{BB962C8B-B14F-4D97-AF65-F5344CB8AC3E}">
        <p14:creationId xmlns:p14="http://schemas.microsoft.com/office/powerpoint/2010/main" val="3402540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1">
            <a:extLst>
              <a:ext uri="{FF2B5EF4-FFF2-40B4-BE49-F238E27FC236}">
                <a16:creationId xmlns:a16="http://schemas.microsoft.com/office/drawing/2014/main" id="{BBBB9A9D-6CFD-550E-DDF0-C91789E78B09}"/>
              </a:ext>
            </a:extLst>
          </p:cNvPr>
          <p:cNvSpPr>
            <a:spLocks noGrp="1"/>
          </p:cNvSpPr>
          <p:nvPr>
            <p:ph type="subTitle" idx="1"/>
          </p:nvPr>
        </p:nvSpPr>
        <p:spPr>
          <a:xfrm>
            <a:off x="265176" y="484632"/>
            <a:ext cx="7772400" cy="594360"/>
          </a:xfrm>
        </p:spPr>
        <p:txBody>
          <a:bodyPr/>
          <a:lstStyle/>
          <a:p>
            <a:endParaRPr lang="en-US"/>
          </a:p>
        </p:txBody>
      </p:sp>
      <p:sp>
        <p:nvSpPr>
          <p:cNvPr id="3" name="Title 2">
            <a:extLst>
              <a:ext uri="{FF2B5EF4-FFF2-40B4-BE49-F238E27FC236}">
                <a16:creationId xmlns:a16="http://schemas.microsoft.com/office/drawing/2014/main" id="{6A9F8B56-35DF-A0D9-256F-12575A36447D}"/>
              </a:ext>
            </a:extLst>
          </p:cNvPr>
          <p:cNvSpPr>
            <a:spLocks noGrp="1"/>
          </p:cNvSpPr>
          <p:nvPr>
            <p:ph type="ctrTitle"/>
          </p:nvPr>
        </p:nvSpPr>
        <p:spPr>
          <a:xfrm>
            <a:off x="274320" y="1801368"/>
            <a:ext cx="7772400" cy="4572000"/>
          </a:xfrm>
        </p:spPr>
        <p:txBody>
          <a:bodyPr anchor="b">
            <a:normAutofit/>
          </a:bodyPr>
          <a:lstStyle/>
          <a:p>
            <a:r>
              <a:rPr lang="en-IN"/>
              <a:t>Encryption Techniques in GCP</a:t>
            </a:r>
          </a:p>
        </p:txBody>
      </p:sp>
    </p:spTree>
    <p:extLst>
      <p:ext uri="{BB962C8B-B14F-4D97-AF65-F5344CB8AC3E}">
        <p14:creationId xmlns:p14="http://schemas.microsoft.com/office/powerpoint/2010/main" val="2411250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bstract  Digital concept which shows network security optimization and internet technology  ">
            <a:extLst>
              <a:ext uri="{FF2B5EF4-FFF2-40B4-BE49-F238E27FC236}">
                <a16:creationId xmlns:a16="http://schemas.microsoft.com/office/drawing/2014/main" id="{17CA9D3B-74CF-4610-AE9F-7CD0E58BF6FE}"/>
              </a:ext>
            </a:extLst>
          </p:cNvPr>
          <p:cNvPicPr>
            <a:picLocks noGrp="1" noChangeAspect="1"/>
          </p:cNvPicPr>
          <p:nvPr>
            <p:ph type="pic" sz="quarter" idx="13"/>
          </p:nvPr>
        </p:nvPicPr>
        <p:blipFill>
          <a:blip r:embed="rId3"/>
          <a:srcRect l="3445" r="24251"/>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20C44E7D-A42A-3FA3-F949-1CE3449790C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Data Protection</a:t>
            </a:r>
          </a:p>
          <a:p>
            <a:pPr marL="0" lvl="1" indent="0">
              <a:spcAft>
                <a:spcPts val="600"/>
              </a:spcAft>
              <a:buNone/>
            </a:pPr>
            <a:r>
              <a:rPr lang="en-US" sz="1400"/>
              <a:t>Encryption at rest protects stored data from unauthorized access, ensuring data integrity and confidentiality.</a:t>
            </a:r>
          </a:p>
          <a:p>
            <a:pPr marL="0" indent="0">
              <a:spcBef>
                <a:spcPts val="2500"/>
              </a:spcBef>
              <a:spcAft>
                <a:spcPts val="600"/>
              </a:spcAft>
              <a:buNone/>
            </a:pPr>
            <a:r>
              <a:rPr lang="en-US" sz="1400" b="1"/>
              <a:t>Automatic Encryption</a:t>
            </a:r>
          </a:p>
          <a:p>
            <a:pPr marL="0" lvl="1" indent="0">
              <a:spcAft>
                <a:spcPts val="600"/>
              </a:spcAft>
              <a:buNone/>
            </a:pPr>
            <a:r>
              <a:rPr lang="en-US" sz="1400"/>
              <a:t>GCP automatically encrypts data prior to being written to disk, using advanced encryption standards for security.</a:t>
            </a:r>
          </a:p>
          <a:p>
            <a:pPr marL="0" indent="0">
              <a:spcBef>
                <a:spcPts val="2500"/>
              </a:spcBef>
              <a:spcAft>
                <a:spcPts val="600"/>
              </a:spcAft>
              <a:buNone/>
            </a:pPr>
            <a:r>
              <a:rPr lang="en-US" sz="1400" b="1"/>
              <a:t>User-Controlled Encryption Keys</a:t>
            </a:r>
          </a:p>
          <a:p>
            <a:pPr marL="0" lvl="1" indent="0">
              <a:spcAft>
                <a:spcPts val="600"/>
              </a:spcAft>
              <a:buNone/>
            </a:pPr>
            <a:r>
              <a:rPr lang="en-US" sz="1400"/>
              <a:t>Users have the option to manage their own encryption keys, providing greater control over data security.</a:t>
            </a:r>
          </a:p>
        </p:txBody>
      </p:sp>
      <p:sp>
        <p:nvSpPr>
          <p:cNvPr id="6" name="Title 5">
            <a:extLst>
              <a:ext uri="{FF2B5EF4-FFF2-40B4-BE49-F238E27FC236}">
                <a16:creationId xmlns:a16="http://schemas.microsoft.com/office/drawing/2014/main" id="{D753714A-3619-7B2E-81A3-C58BF21C1838}"/>
              </a:ext>
            </a:extLst>
          </p:cNvPr>
          <p:cNvSpPr>
            <a:spLocks noGrp="1"/>
          </p:cNvSpPr>
          <p:nvPr>
            <p:ph type="title"/>
          </p:nvPr>
        </p:nvSpPr>
        <p:spPr>
          <a:xfrm>
            <a:off x="7253808" y="584339"/>
            <a:ext cx="4361688" cy="1527048"/>
          </a:xfrm>
        </p:spPr>
        <p:txBody>
          <a:bodyPr anchor="b">
            <a:normAutofit/>
          </a:bodyPr>
          <a:lstStyle/>
          <a:p>
            <a:r>
              <a:rPr lang="en-IN"/>
              <a:t>Encryption at Rest</a:t>
            </a:r>
          </a:p>
        </p:txBody>
      </p:sp>
    </p:spTree>
    <p:extLst>
      <p:ext uri="{BB962C8B-B14F-4D97-AF65-F5344CB8AC3E}">
        <p14:creationId xmlns:p14="http://schemas.microsoft.com/office/powerpoint/2010/main" val="4268291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internet">
            <a:extLst>
              <a:ext uri="{FF2B5EF4-FFF2-40B4-BE49-F238E27FC236}">
                <a16:creationId xmlns:a16="http://schemas.microsoft.com/office/drawing/2014/main" id="{BDCF9CE8-0E95-417D-9271-EFBE891C60E9}"/>
              </a:ext>
            </a:extLst>
          </p:cNvPr>
          <p:cNvPicPr>
            <a:picLocks noGrp="1" noChangeAspect="1"/>
          </p:cNvPicPr>
          <p:nvPr>
            <p:ph type="pic" sz="quarter" idx="13"/>
          </p:nvPr>
        </p:nvPicPr>
        <p:blipFill>
          <a:blip r:embed="rId3"/>
          <a:srcRect l="27968" r="4549" b="1"/>
          <a:stretch>
            <a:fillRect/>
          </a:stretch>
        </p:blipFill>
        <p:spPr>
          <a:xfrm>
            <a:off x="20" y="10"/>
            <a:ext cx="6611489" cy="6857990"/>
          </a:xfrm>
          <a:noFill/>
        </p:spPr>
      </p:pic>
      <p:sp>
        <p:nvSpPr>
          <p:cNvPr id="5" name="Content Placeholder 4">
            <a:extLst>
              <a:ext uri="{FF2B5EF4-FFF2-40B4-BE49-F238E27FC236}">
                <a16:creationId xmlns:a16="http://schemas.microsoft.com/office/drawing/2014/main" id="{3C86A5CF-20D1-8083-BB3A-A3868ABA2AF9}"/>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53745" y="2212975"/>
            <a:ext cx="4362450" cy="4095750"/>
          </a:xfrm>
        </p:spPr>
        <p:txBody>
          <a:bodyPr>
            <a:normAutofit/>
          </a:bodyPr>
          <a:lstStyle/>
          <a:p>
            <a:pPr marL="0" indent="0">
              <a:spcBef>
                <a:spcPts val="2500"/>
              </a:spcBef>
              <a:spcAft>
                <a:spcPts val="600"/>
              </a:spcAft>
              <a:buNone/>
            </a:pPr>
            <a:r>
              <a:rPr lang="en-US" sz="1400" b="1"/>
              <a:t>Data Protection During Transmission</a:t>
            </a:r>
          </a:p>
          <a:p>
            <a:pPr marL="0" lvl="1" indent="0">
              <a:spcAft>
                <a:spcPts val="600"/>
              </a:spcAft>
              <a:buNone/>
            </a:pPr>
            <a:r>
              <a:rPr lang="en-US" sz="1400"/>
              <a:t>Encryption in transit safeguards data as it moves between users and services, preventing unauthorized access.</a:t>
            </a:r>
          </a:p>
          <a:p>
            <a:pPr marL="0" indent="0">
              <a:spcBef>
                <a:spcPts val="2500"/>
              </a:spcBef>
              <a:spcAft>
                <a:spcPts val="600"/>
              </a:spcAft>
              <a:buNone/>
            </a:pPr>
            <a:r>
              <a:rPr lang="en-US" sz="1400" b="1"/>
              <a:t>Secure Communication Protocols</a:t>
            </a:r>
          </a:p>
          <a:p>
            <a:pPr marL="0" lvl="1" indent="0">
              <a:spcAft>
                <a:spcPts val="600"/>
              </a:spcAft>
              <a:buNone/>
            </a:pPr>
            <a:r>
              <a:rPr lang="en-US" sz="1400"/>
              <a:t>GCP utilizes secure protocols like HTTPS and TLS, providing confidentiality and preventing data interception.</a:t>
            </a:r>
          </a:p>
          <a:p>
            <a:pPr marL="0" indent="0">
              <a:spcBef>
                <a:spcPts val="2500"/>
              </a:spcBef>
              <a:spcAft>
                <a:spcPts val="600"/>
              </a:spcAft>
              <a:buNone/>
            </a:pPr>
            <a:r>
              <a:rPr lang="en-US" sz="1400" b="1"/>
              <a:t>Confidentiality Assurance</a:t>
            </a:r>
          </a:p>
          <a:p>
            <a:pPr marL="0" lvl="1" indent="0">
              <a:spcAft>
                <a:spcPts val="600"/>
              </a:spcAft>
              <a:buNone/>
            </a:pPr>
            <a:r>
              <a:rPr lang="en-US" sz="1400"/>
              <a:t>The use of encryption ensures that sensitive information remains confidential during its journey across networks.</a:t>
            </a:r>
          </a:p>
        </p:txBody>
      </p:sp>
      <p:sp>
        <p:nvSpPr>
          <p:cNvPr id="6" name="Title 5">
            <a:extLst>
              <a:ext uri="{FF2B5EF4-FFF2-40B4-BE49-F238E27FC236}">
                <a16:creationId xmlns:a16="http://schemas.microsoft.com/office/drawing/2014/main" id="{59AB4A4F-3508-53F8-DB6F-C049B64482F3}"/>
              </a:ext>
            </a:extLst>
          </p:cNvPr>
          <p:cNvSpPr>
            <a:spLocks noGrp="1"/>
          </p:cNvSpPr>
          <p:nvPr>
            <p:ph type="title"/>
          </p:nvPr>
        </p:nvSpPr>
        <p:spPr>
          <a:xfrm>
            <a:off x="7253808" y="584339"/>
            <a:ext cx="4361688" cy="1527048"/>
          </a:xfrm>
        </p:spPr>
        <p:txBody>
          <a:bodyPr anchor="b">
            <a:normAutofit/>
          </a:bodyPr>
          <a:lstStyle/>
          <a:p>
            <a:r>
              <a:rPr lang="en-IN"/>
              <a:t>Encryption in Transit</a:t>
            </a:r>
          </a:p>
        </p:txBody>
      </p:sp>
    </p:spTree>
    <p:extLst>
      <p:ext uri="{BB962C8B-B14F-4D97-AF65-F5344CB8AC3E}">
        <p14:creationId xmlns:p14="http://schemas.microsoft.com/office/powerpoint/2010/main" val="1316911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Modern Geometric">
  <a:themeElements>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362">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 Geometry_win32_LW_V5" id="{285A39F3-A451-408B-817C-26483350492A}" vid="{495EC47C-C27F-4E1E-BA05-6406AA90C8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ppt/theme/themeOverride2.xml><?xml version="1.0" encoding="utf-8"?>
<a:themeOverride xmlns:a="http://schemas.openxmlformats.org/drawingml/2006/main">
  <a:clrScheme name="Custom 333">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themeOverride>
</file>

<file path=docProps/app.xml><?xml version="1.0" encoding="utf-8"?>
<Properties xmlns="http://schemas.openxmlformats.org/officeDocument/2006/extended-properties" xmlns:vt="http://schemas.openxmlformats.org/officeDocument/2006/docPropsVTypes">
  <TotalTime>1</TotalTime>
  <Words>2001</Words>
  <Application>Microsoft Office PowerPoint</Application>
  <PresentationFormat>Widescreen</PresentationFormat>
  <Paragraphs>170</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Century Gothic</vt:lpstr>
      <vt:lpstr>Karla</vt:lpstr>
      <vt:lpstr>Univers Condensed Light</vt:lpstr>
      <vt:lpstr>Modern Geometric</vt:lpstr>
      <vt:lpstr>Encryption and Security in GCP Data Process Engineering</vt:lpstr>
      <vt:lpstr>Agenda Items</vt:lpstr>
      <vt:lpstr>Introduction to GCP Data Process Engineering</vt:lpstr>
      <vt:lpstr>Overview of Google Cloud Platform (GCP)</vt:lpstr>
      <vt:lpstr>Key Components of GCP Data Process Engineering</vt:lpstr>
      <vt:lpstr>Importance of Security in Data Processing</vt:lpstr>
      <vt:lpstr>Encryption Techniques in GCP</vt:lpstr>
      <vt:lpstr>Encryption at Rest</vt:lpstr>
      <vt:lpstr>Encryption in Transit</vt:lpstr>
      <vt:lpstr>Client-Side Encryption</vt:lpstr>
      <vt:lpstr>Security Best Practices in GCP</vt:lpstr>
      <vt:lpstr>Identity and Access Management (IAM)</vt:lpstr>
      <vt:lpstr>Setting up VPC and Firewall Rules</vt:lpstr>
      <vt:lpstr>Monitoring and Logging for Security</vt:lpstr>
      <vt:lpstr>Data Protection and Compliance</vt:lpstr>
      <vt:lpstr>Regulatory Requirements and Standards</vt:lpstr>
      <vt:lpstr>Data Loss Prevention (DLP)</vt:lpstr>
      <vt:lpstr>Audit and Compliance Tools in GCP</vt:lpstr>
      <vt:lpstr>Case Studies and Real-World Applications</vt:lpstr>
      <vt:lpstr>Success Stories of Secure Data Processing in GCP</vt:lpstr>
      <vt:lpstr>Challenges and Solutions in Encryption and Security</vt:lpstr>
      <vt:lpstr>Future Trends in GCP Data Security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Nikhil Shah</dc:creator>
  <cp:lastModifiedBy>Nikhil Shah</cp:lastModifiedBy>
  <cp:revision>1</cp:revision>
  <dcterms:created xsi:type="dcterms:W3CDTF">2025-05-15T06:30:39Z</dcterms:created>
  <dcterms:modified xsi:type="dcterms:W3CDTF">2025-05-15T06:31:46Z</dcterms:modified>
</cp:coreProperties>
</file>